
<file path=[Content_Types].xml><?xml version="1.0" encoding="utf-8"?>
<Types xmlns="http://schemas.openxmlformats.org/package/2006/content-types">
  <Default Extension="jpeg" ContentType="image/jpeg"/>
  <Default Extension="png" ContentType="image/png"/>
  <Default Extension="mp3" ContentType="audio/mp3"/>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Lst>
  <p:notesMasterIdLst>
    <p:notesMasterId r:id="rId5"/>
  </p:notesMasterIdLst>
  <p:sldIdLst>
    <p:sldId id="321" r:id="rId4"/>
    <p:sldId id="328" r:id="rId6"/>
    <p:sldId id="331" r:id="rId7"/>
    <p:sldId id="353" r:id="rId8"/>
    <p:sldId id="354" r:id="rId9"/>
    <p:sldId id="355" r:id="rId10"/>
    <p:sldId id="330" r:id="rId11"/>
    <p:sldId id="324" r:id="rId12"/>
    <p:sldId id="356" r:id="rId13"/>
    <p:sldId id="357" r:id="rId14"/>
    <p:sldId id="335" r:id="rId15"/>
    <p:sldId id="358" r:id="rId16"/>
    <p:sldId id="359" r:id="rId17"/>
    <p:sldId id="363" r:id="rId18"/>
    <p:sldId id="364" r:id="rId19"/>
    <p:sldId id="360" r:id="rId20"/>
    <p:sldId id="333" r:id="rId21"/>
    <p:sldId id="361" r:id="rId22"/>
    <p:sldId id="362" r:id="rId23"/>
    <p:sldId id="327" r:id="rId24"/>
  </p:sldIdLst>
  <p:sldSz cx="12192000" cy="6858000"/>
  <p:notesSz cx="6858000" cy="9144000"/>
  <p:custDataLst>
    <p:tags r:id="rId28"/>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showPr>
  <p:clrMru>
    <a:srgbClr val="F6E2E3"/>
    <a:srgbClr val="ADDDEB"/>
    <a:srgbClr val="526372"/>
    <a:srgbClr val="4D5D6B"/>
    <a:srgbClr val="5A6C7D"/>
    <a:srgbClr val="C7E9B4"/>
    <a:srgbClr val="BFD997"/>
    <a:srgbClr val="7FA995"/>
    <a:srgbClr val="CCEBC1"/>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204" autoAdjust="0"/>
    <p:restoredTop sz="96314" autoAdjust="0"/>
  </p:normalViewPr>
  <p:slideViewPr>
    <p:cSldViewPr snapToGrid="0">
      <p:cViewPr varScale="1">
        <p:scale>
          <a:sx n="58" d="100"/>
          <a:sy n="58" d="100"/>
        </p:scale>
        <p:origin x="-96" y="-1476"/>
      </p:cViewPr>
      <p:guideLst>
        <p:guide orient="horz" pos="2234"/>
        <p:guide pos="3839"/>
      </p:guideLst>
    </p:cSldViewPr>
  </p:slideViewPr>
  <p:notesTextViewPr>
    <p:cViewPr>
      <p:scale>
        <a:sx n="1" d="1"/>
        <a:sy n="1" d="1"/>
      </p:scale>
      <p:origin x="0" y="0"/>
    </p:cViewPr>
  </p:notesTextViewPr>
  <p:sorterViewPr>
    <p:cViewPr>
      <p:scale>
        <a:sx n="139" d="100"/>
        <a:sy n="139"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notesMaster" Target="notesMasters/notesMaster1.xml"/><Relationship Id="rId4" Type="http://schemas.openxmlformats.org/officeDocument/2006/relationships/slide" Target="slides/slide1.xml"/><Relationship Id="rId3" Type="http://schemas.openxmlformats.org/officeDocument/2006/relationships/slideMaster" Target="slideMasters/slideMaster2.xml"/><Relationship Id="rId28" Type="http://schemas.openxmlformats.org/officeDocument/2006/relationships/tags" Target="tags/tag2.xml"/><Relationship Id="rId27" Type="http://schemas.openxmlformats.org/officeDocument/2006/relationships/tableStyles" Target="tableStyles.xml"/><Relationship Id="rId26" Type="http://schemas.openxmlformats.org/officeDocument/2006/relationships/viewProps" Target="viewProps.xml"/><Relationship Id="rId25" Type="http://schemas.openxmlformats.org/officeDocument/2006/relationships/presProps" Target="presProps.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9C7C8D6-8378-491C-A88C-F5C0F1DDB3DF}"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2681912-8CC0-4B9F-BE2A-5B54BD796BF3}"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2681912-8CC0-4B9F-BE2A-5B54BD796BF3}"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2681912-8CC0-4B9F-BE2A-5B54BD796BF3}"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2681912-8CC0-4B9F-BE2A-5B54BD796BF3}"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2681912-8CC0-4B9F-BE2A-5B54BD796BF3}"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2681912-8CC0-4B9F-BE2A-5B54BD796BF3}"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2681912-8CC0-4B9F-BE2A-5B54BD796BF3}"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2681912-8CC0-4B9F-BE2A-5B54BD796BF3}"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2681912-8CC0-4B9F-BE2A-5B54BD796BF3}"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2681912-8CC0-4B9F-BE2A-5B54BD796BF3}"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2681912-8CC0-4B9F-BE2A-5B54BD796BF3}"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2681912-8CC0-4B9F-BE2A-5B54BD796BF3}"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2681912-8CC0-4B9F-BE2A-5B54BD796BF3}"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2681912-8CC0-4B9F-BE2A-5B54BD796BF3}"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2681912-8CC0-4B9F-BE2A-5B54BD796BF3}"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2681912-8CC0-4B9F-BE2A-5B54BD796BF3}"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2681912-8CC0-4B9F-BE2A-5B54BD796BF3}"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2681912-8CC0-4B9F-BE2A-5B54BD796BF3}"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2681912-8CC0-4B9F-BE2A-5B54BD796BF3}"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2681912-8CC0-4B9F-BE2A-5B54BD796BF3}"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2681912-8CC0-4B9F-BE2A-5B54BD796BF3}"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EE4C556E-D11A-48D7-81C0-B1B5323EC13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195263E-7865-4889-9FDE-7A423744D6BB}"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EE4C556E-D11A-48D7-81C0-B1B5323EC13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195263E-7865-4889-9FDE-7A423744D6BB}"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EE4C556E-D11A-48D7-81C0-B1B5323EC13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195263E-7865-4889-9FDE-7A423744D6BB}"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EE4C556E-D11A-48D7-81C0-B1B5323EC13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195263E-7865-4889-9FDE-7A423744D6BB}" type="slidenum">
              <a:rPr lang="zh-CN" altLang="en-US" smtClean="0"/>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EE4C556E-D11A-48D7-81C0-B1B5323EC13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195263E-7865-4889-9FDE-7A423744D6BB}" type="slidenum">
              <a:rPr lang="zh-CN" altLang="en-US" smtClean="0"/>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EE4C556E-D11A-48D7-81C0-B1B5323EC13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195263E-7865-4889-9FDE-7A423744D6BB}" type="slidenum">
              <a:rPr lang="zh-CN" altLang="en-US" smtClean="0"/>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EE4C556E-D11A-48D7-81C0-B1B5323EC13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195263E-7865-4889-9FDE-7A423744D6BB}" type="slidenum">
              <a:rPr lang="zh-CN" altLang="en-US" smtClean="0"/>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1" name="矩形 10"/>
          <p:cNvSpPr/>
          <p:nvPr userDrawn="1"/>
        </p:nvSpPr>
        <p:spPr>
          <a:xfrm>
            <a:off x="8712796" y="3949182"/>
            <a:ext cx="775136" cy="230832"/>
          </a:xfrm>
          <a:prstGeom prst="rect">
            <a:avLst/>
          </a:prstGeom>
        </p:spPr>
        <p:txBody>
          <a:bodyPr wrap="square">
            <a:spAutoFit/>
          </a:bodyPr>
          <a:lstStyle/>
          <a:p>
            <a:r>
              <a:rPr lang="en-US" altLang="zh-CN" sz="100" dirty="0">
                <a:solidFill>
                  <a:srgbClr val="F6E2E3"/>
                </a:solidFill>
                <a:latin typeface="Calibri" panose="020F0502020204030204"/>
                <a:ea typeface="宋体" panose="02010600030101010101" pitchFamily="2" charset="-122"/>
              </a:rPr>
              <a:t>PPT</a:t>
            </a:r>
            <a:r>
              <a:rPr lang="zh-CN" altLang="en-US" sz="100" dirty="0">
                <a:solidFill>
                  <a:srgbClr val="F6E2E3"/>
                </a:solidFill>
                <a:latin typeface="Calibri" panose="020F0502020204030204"/>
                <a:ea typeface="宋体" panose="02010600030101010101" pitchFamily="2" charset="-122"/>
              </a:rPr>
              <a:t>模板下载：</a:t>
            </a:r>
            <a:r>
              <a:rPr lang="en-US" altLang="zh-CN" sz="100" dirty="0">
                <a:solidFill>
                  <a:srgbClr val="F6E2E3"/>
                </a:solidFill>
                <a:latin typeface="Calibri" panose="020F0502020204030204"/>
                <a:ea typeface="宋体" panose="02010600030101010101" pitchFamily="2" charset="-122"/>
              </a:rPr>
              <a:t>www.1ppt.com/moban/          </a:t>
            </a:r>
            <a:r>
              <a:rPr lang="zh-CN" altLang="en-US" sz="100" dirty="0">
                <a:solidFill>
                  <a:srgbClr val="F6E2E3"/>
                </a:solidFill>
                <a:latin typeface="Calibri" panose="020F0502020204030204"/>
                <a:ea typeface="宋体" panose="02010600030101010101" pitchFamily="2" charset="-122"/>
              </a:rPr>
              <a:t>行业</a:t>
            </a:r>
            <a:r>
              <a:rPr lang="en-US" altLang="zh-CN" sz="100" dirty="0">
                <a:solidFill>
                  <a:srgbClr val="F6E2E3"/>
                </a:solidFill>
                <a:latin typeface="Calibri" panose="020F0502020204030204"/>
                <a:ea typeface="宋体" panose="02010600030101010101" pitchFamily="2" charset="-122"/>
              </a:rPr>
              <a:t>PPT</a:t>
            </a:r>
            <a:r>
              <a:rPr lang="zh-CN" altLang="en-US" sz="100" dirty="0">
                <a:solidFill>
                  <a:srgbClr val="F6E2E3"/>
                </a:solidFill>
                <a:latin typeface="Calibri" panose="020F0502020204030204"/>
                <a:ea typeface="宋体" panose="02010600030101010101" pitchFamily="2" charset="-122"/>
              </a:rPr>
              <a:t>模板：</a:t>
            </a:r>
            <a:r>
              <a:rPr lang="en-US" altLang="zh-CN" sz="100" dirty="0">
                <a:solidFill>
                  <a:srgbClr val="F6E2E3"/>
                </a:solidFill>
                <a:latin typeface="Calibri" panose="020F0502020204030204"/>
                <a:ea typeface="宋体" panose="02010600030101010101" pitchFamily="2" charset="-122"/>
              </a:rPr>
              <a:t>www.1ppt.com/hangye/ </a:t>
            </a:r>
            <a:endParaRPr lang="en-US" altLang="zh-CN" sz="100" dirty="0">
              <a:solidFill>
                <a:srgbClr val="F6E2E3"/>
              </a:solidFill>
              <a:latin typeface="Calibri" panose="020F0502020204030204"/>
              <a:ea typeface="宋体" panose="02010600030101010101" pitchFamily="2" charset="-122"/>
            </a:endParaRPr>
          </a:p>
          <a:p>
            <a:r>
              <a:rPr lang="zh-CN" altLang="en-US" sz="100" dirty="0">
                <a:solidFill>
                  <a:srgbClr val="F6E2E3"/>
                </a:solidFill>
                <a:latin typeface="Calibri" panose="020F0502020204030204"/>
                <a:ea typeface="宋体" panose="02010600030101010101" pitchFamily="2" charset="-122"/>
              </a:rPr>
              <a:t>节日</a:t>
            </a:r>
            <a:r>
              <a:rPr lang="en-US" altLang="zh-CN" sz="100" dirty="0">
                <a:solidFill>
                  <a:srgbClr val="F6E2E3"/>
                </a:solidFill>
                <a:latin typeface="Calibri" panose="020F0502020204030204"/>
                <a:ea typeface="宋体" panose="02010600030101010101" pitchFamily="2" charset="-122"/>
              </a:rPr>
              <a:t>PPT</a:t>
            </a:r>
            <a:r>
              <a:rPr lang="zh-CN" altLang="en-US" sz="100" dirty="0">
                <a:solidFill>
                  <a:srgbClr val="F6E2E3"/>
                </a:solidFill>
                <a:latin typeface="Calibri" panose="020F0502020204030204"/>
                <a:ea typeface="宋体" panose="02010600030101010101" pitchFamily="2" charset="-122"/>
              </a:rPr>
              <a:t>模板：</a:t>
            </a:r>
            <a:r>
              <a:rPr lang="en-US" altLang="zh-CN" sz="100" dirty="0">
                <a:solidFill>
                  <a:srgbClr val="F6E2E3"/>
                </a:solidFill>
                <a:latin typeface="Calibri" panose="020F0502020204030204"/>
                <a:ea typeface="宋体" panose="02010600030101010101" pitchFamily="2" charset="-122"/>
              </a:rPr>
              <a:t>www.1ppt.com/jieri/          PPT</a:t>
            </a:r>
            <a:r>
              <a:rPr lang="zh-CN" altLang="en-US" sz="100" dirty="0">
                <a:solidFill>
                  <a:srgbClr val="F6E2E3"/>
                </a:solidFill>
                <a:latin typeface="Calibri" panose="020F0502020204030204"/>
                <a:ea typeface="宋体" panose="02010600030101010101" pitchFamily="2" charset="-122"/>
              </a:rPr>
              <a:t>素材：</a:t>
            </a:r>
            <a:r>
              <a:rPr lang="en-US" altLang="zh-CN" sz="100" dirty="0">
                <a:solidFill>
                  <a:srgbClr val="F6E2E3"/>
                </a:solidFill>
                <a:latin typeface="Calibri" panose="020F0502020204030204"/>
                <a:ea typeface="宋体" panose="02010600030101010101" pitchFamily="2" charset="-122"/>
              </a:rPr>
              <a:t>www.1ppt.com/sucai/</a:t>
            </a:r>
            <a:endParaRPr lang="en-US" altLang="zh-CN" sz="100" dirty="0">
              <a:solidFill>
                <a:srgbClr val="F6E2E3"/>
              </a:solidFill>
              <a:latin typeface="Calibri" panose="020F0502020204030204"/>
              <a:ea typeface="宋体" panose="02010600030101010101" pitchFamily="2" charset="-122"/>
            </a:endParaRPr>
          </a:p>
          <a:p>
            <a:r>
              <a:rPr lang="en-US" altLang="zh-CN" sz="100" dirty="0">
                <a:solidFill>
                  <a:srgbClr val="F6E2E3"/>
                </a:solidFill>
                <a:latin typeface="Calibri" panose="020F0502020204030204"/>
                <a:ea typeface="宋体" panose="02010600030101010101" pitchFamily="2" charset="-122"/>
              </a:rPr>
              <a:t>PPT</a:t>
            </a:r>
            <a:r>
              <a:rPr lang="zh-CN" altLang="en-US" sz="100" dirty="0">
                <a:solidFill>
                  <a:srgbClr val="F6E2E3"/>
                </a:solidFill>
                <a:latin typeface="Calibri" panose="020F0502020204030204"/>
                <a:ea typeface="宋体" panose="02010600030101010101" pitchFamily="2" charset="-122"/>
              </a:rPr>
              <a:t>背景图片：</a:t>
            </a:r>
            <a:r>
              <a:rPr lang="en-US" altLang="zh-CN" sz="100" dirty="0">
                <a:solidFill>
                  <a:srgbClr val="F6E2E3"/>
                </a:solidFill>
                <a:latin typeface="Calibri" panose="020F0502020204030204"/>
                <a:ea typeface="宋体" panose="02010600030101010101" pitchFamily="2" charset="-122"/>
              </a:rPr>
              <a:t>www.1ppt.com/beijing/        PPT</a:t>
            </a:r>
            <a:r>
              <a:rPr lang="zh-CN" altLang="en-US" sz="100" dirty="0">
                <a:solidFill>
                  <a:srgbClr val="F6E2E3"/>
                </a:solidFill>
                <a:latin typeface="Calibri" panose="020F0502020204030204"/>
                <a:ea typeface="宋体" panose="02010600030101010101" pitchFamily="2" charset="-122"/>
              </a:rPr>
              <a:t>图表：</a:t>
            </a:r>
            <a:r>
              <a:rPr lang="en-US" altLang="zh-CN" sz="100" dirty="0">
                <a:solidFill>
                  <a:srgbClr val="F6E2E3"/>
                </a:solidFill>
                <a:latin typeface="Calibri" panose="020F0502020204030204"/>
                <a:ea typeface="宋体" panose="02010600030101010101" pitchFamily="2" charset="-122"/>
              </a:rPr>
              <a:t>www.1ppt.com/tubiao/      </a:t>
            </a:r>
            <a:endParaRPr lang="en-US" altLang="zh-CN" sz="100" dirty="0">
              <a:solidFill>
                <a:srgbClr val="F6E2E3"/>
              </a:solidFill>
              <a:latin typeface="Calibri" panose="020F0502020204030204"/>
              <a:ea typeface="宋体" panose="02010600030101010101" pitchFamily="2" charset="-122"/>
            </a:endParaRPr>
          </a:p>
          <a:p>
            <a:r>
              <a:rPr lang="zh-CN" altLang="en-US" sz="100" dirty="0">
                <a:solidFill>
                  <a:srgbClr val="F6E2E3"/>
                </a:solidFill>
                <a:latin typeface="Calibri" panose="020F0502020204030204"/>
                <a:ea typeface="宋体" panose="02010600030101010101" pitchFamily="2" charset="-122"/>
              </a:rPr>
              <a:t>精美</a:t>
            </a:r>
            <a:r>
              <a:rPr lang="en-US" altLang="zh-CN" sz="100" dirty="0">
                <a:solidFill>
                  <a:srgbClr val="F6E2E3"/>
                </a:solidFill>
                <a:latin typeface="Calibri" panose="020F0502020204030204"/>
                <a:ea typeface="宋体" panose="02010600030101010101" pitchFamily="2" charset="-122"/>
              </a:rPr>
              <a:t>PPT</a:t>
            </a:r>
            <a:r>
              <a:rPr lang="zh-CN" altLang="en-US" sz="100" dirty="0">
                <a:solidFill>
                  <a:srgbClr val="F6E2E3"/>
                </a:solidFill>
                <a:latin typeface="Calibri" panose="020F0502020204030204"/>
                <a:ea typeface="宋体" panose="02010600030101010101" pitchFamily="2" charset="-122"/>
              </a:rPr>
              <a:t>下载：</a:t>
            </a:r>
            <a:r>
              <a:rPr lang="en-US" altLang="zh-CN" sz="100" dirty="0">
                <a:solidFill>
                  <a:srgbClr val="F6E2E3"/>
                </a:solidFill>
                <a:latin typeface="Calibri" panose="020F0502020204030204"/>
                <a:ea typeface="宋体" panose="02010600030101010101" pitchFamily="2" charset="-122"/>
              </a:rPr>
              <a:t>www.1ppt.com/xiazai/         PPT</a:t>
            </a:r>
            <a:r>
              <a:rPr lang="zh-CN" altLang="en-US" sz="100" dirty="0">
                <a:solidFill>
                  <a:srgbClr val="F6E2E3"/>
                </a:solidFill>
                <a:latin typeface="Calibri" panose="020F0502020204030204"/>
                <a:ea typeface="宋体" panose="02010600030101010101" pitchFamily="2" charset="-122"/>
              </a:rPr>
              <a:t>教程： </a:t>
            </a:r>
            <a:r>
              <a:rPr lang="en-US" altLang="zh-CN" sz="100" dirty="0">
                <a:solidFill>
                  <a:srgbClr val="F6E2E3"/>
                </a:solidFill>
                <a:latin typeface="Calibri" panose="020F0502020204030204"/>
                <a:ea typeface="宋体" panose="02010600030101010101" pitchFamily="2" charset="-122"/>
              </a:rPr>
              <a:t>www.1ppt.com/powerpoint/      </a:t>
            </a:r>
            <a:endParaRPr lang="en-US" altLang="zh-CN" sz="100" dirty="0">
              <a:solidFill>
                <a:srgbClr val="F6E2E3"/>
              </a:solidFill>
              <a:latin typeface="Calibri" panose="020F0502020204030204"/>
              <a:ea typeface="宋体" panose="02010600030101010101" pitchFamily="2" charset="-122"/>
            </a:endParaRPr>
          </a:p>
          <a:p>
            <a:r>
              <a:rPr lang="en-US" altLang="zh-CN" sz="100" dirty="0">
                <a:solidFill>
                  <a:srgbClr val="F6E2E3"/>
                </a:solidFill>
                <a:latin typeface="Calibri" panose="020F0502020204030204"/>
                <a:ea typeface="宋体" panose="02010600030101010101" pitchFamily="2" charset="-122"/>
              </a:rPr>
              <a:t>PPT</a:t>
            </a:r>
            <a:r>
              <a:rPr lang="zh-CN" altLang="en-US" sz="100" dirty="0">
                <a:solidFill>
                  <a:srgbClr val="F6E2E3"/>
                </a:solidFill>
                <a:latin typeface="Calibri" panose="020F0502020204030204"/>
                <a:ea typeface="宋体" panose="02010600030101010101" pitchFamily="2" charset="-122"/>
              </a:rPr>
              <a:t>课件：</a:t>
            </a:r>
            <a:r>
              <a:rPr lang="en-US" altLang="zh-CN" sz="100" dirty="0">
                <a:solidFill>
                  <a:srgbClr val="F6E2E3"/>
                </a:solidFill>
                <a:latin typeface="Calibri" panose="020F0502020204030204"/>
                <a:ea typeface="宋体" panose="02010600030101010101" pitchFamily="2" charset="-122"/>
              </a:rPr>
              <a:t>www.1ppt.com/kejian/             </a:t>
            </a:r>
            <a:r>
              <a:rPr lang="zh-CN" altLang="en-US" sz="100" dirty="0">
                <a:solidFill>
                  <a:srgbClr val="F6E2E3"/>
                </a:solidFill>
                <a:latin typeface="Calibri" panose="020F0502020204030204"/>
                <a:ea typeface="宋体" panose="02010600030101010101" pitchFamily="2" charset="-122"/>
              </a:rPr>
              <a:t>字体下载：</a:t>
            </a:r>
            <a:r>
              <a:rPr lang="en-US" altLang="zh-CN" sz="100" dirty="0">
                <a:solidFill>
                  <a:srgbClr val="F6E2E3"/>
                </a:solidFill>
                <a:latin typeface="Calibri" panose="020F0502020204030204"/>
                <a:ea typeface="宋体" panose="02010600030101010101" pitchFamily="2" charset="-122"/>
              </a:rPr>
              <a:t>www.1ppt.com/ziti/</a:t>
            </a:r>
            <a:endParaRPr lang="en-US" altLang="zh-CN" sz="100" dirty="0">
              <a:solidFill>
                <a:srgbClr val="F6E2E3"/>
              </a:solidFill>
              <a:latin typeface="Calibri" panose="020F0502020204030204"/>
              <a:ea typeface="宋体" panose="02010600030101010101" pitchFamily="2" charset="-122"/>
            </a:endParaRPr>
          </a:p>
          <a:p>
            <a:r>
              <a:rPr lang="zh-CN" altLang="en-US" sz="100" dirty="0">
                <a:solidFill>
                  <a:srgbClr val="F6E2E3"/>
                </a:solidFill>
                <a:latin typeface="Calibri" panose="020F0502020204030204"/>
                <a:ea typeface="宋体" panose="02010600030101010101" pitchFamily="2" charset="-122"/>
              </a:rPr>
              <a:t>工作总结</a:t>
            </a:r>
            <a:r>
              <a:rPr lang="en-US" altLang="zh-CN" sz="100" dirty="0">
                <a:solidFill>
                  <a:srgbClr val="F6E2E3"/>
                </a:solidFill>
                <a:latin typeface="Calibri" panose="020F0502020204030204"/>
                <a:ea typeface="宋体" panose="02010600030101010101" pitchFamily="2" charset="-122"/>
              </a:rPr>
              <a:t>PPT</a:t>
            </a:r>
            <a:r>
              <a:rPr lang="zh-CN" altLang="en-US" sz="100" dirty="0">
                <a:solidFill>
                  <a:srgbClr val="F6E2E3"/>
                </a:solidFill>
                <a:latin typeface="Calibri" panose="020F0502020204030204"/>
                <a:ea typeface="宋体" panose="02010600030101010101" pitchFamily="2" charset="-122"/>
              </a:rPr>
              <a:t>：</a:t>
            </a:r>
            <a:r>
              <a:rPr lang="en-US" altLang="zh-CN" sz="100" dirty="0">
                <a:solidFill>
                  <a:srgbClr val="F6E2E3"/>
                </a:solidFill>
                <a:latin typeface="Calibri" panose="020F0502020204030204"/>
                <a:ea typeface="宋体" panose="02010600030101010101" pitchFamily="2" charset="-122"/>
              </a:rPr>
              <a:t>www.1ppt.com/xiazai/zongjie/ </a:t>
            </a:r>
            <a:r>
              <a:rPr lang="zh-CN" altLang="en-US" sz="100" dirty="0">
                <a:solidFill>
                  <a:srgbClr val="F6E2E3"/>
                </a:solidFill>
                <a:latin typeface="Calibri" panose="020F0502020204030204"/>
                <a:ea typeface="宋体" panose="02010600030101010101" pitchFamily="2" charset="-122"/>
              </a:rPr>
              <a:t>工作计划：</a:t>
            </a:r>
            <a:r>
              <a:rPr lang="en-US" altLang="zh-CN" sz="100" dirty="0">
                <a:solidFill>
                  <a:srgbClr val="F6E2E3"/>
                </a:solidFill>
                <a:latin typeface="Calibri" panose="020F0502020204030204"/>
                <a:ea typeface="宋体" panose="02010600030101010101" pitchFamily="2" charset="-122"/>
              </a:rPr>
              <a:t>www.1ppt.com/xiazai/jihua/</a:t>
            </a:r>
            <a:endParaRPr lang="en-US" altLang="zh-CN" sz="100" dirty="0">
              <a:solidFill>
                <a:srgbClr val="F6E2E3"/>
              </a:solidFill>
              <a:latin typeface="Calibri" panose="020F0502020204030204"/>
              <a:ea typeface="宋体" panose="02010600030101010101" pitchFamily="2" charset="-122"/>
            </a:endParaRPr>
          </a:p>
          <a:p>
            <a:r>
              <a:rPr lang="zh-CN" altLang="en-US" sz="100" dirty="0">
                <a:solidFill>
                  <a:srgbClr val="F6E2E3"/>
                </a:solidFill>
                <a:latin typeface="Calibri" panose="020F0502020204030204"/>
                <a:ea typeface="宋体" panose="02010600030101010101" pitchFamily="2" charset="-122"/>
              </a:rPr>
              <a:t>商务</a:t>
            </a:r>
            <a:r>
              <a:rPr lang="en-US" altLang="zh-CN" sz="100" dirty="0">
                <a:solidFill>
                  <a:srgbClr val="F6E2E3"/>
                </a:solidFill>
                <a:latin typeface="Calibri" panose="020F0502020204030204"/>
                <a:ea typeface="宋体" panose="02010600030101010101" pitchFamily="2" charset="-122"/>
              </a:rPr>
              <a:t>PPT</a:t>
            </a:r>
            <a:r>
              <a:rPr lang="zh-CN" altLang="en-US" sz="100" dirty="0">
                <a:solidFill>
                  <a:srgbClr val="F6E2E3"/>
                </a:solidFill>
                <a:latin typeface="Calibri" panose="020F0502020204030204"/>
                <a:ea typeface="宋体" panose="02010600030101010101" pitchFamily="2" charset="-122"/>
              </a:rPr>
              <a:t>模板：</a:t>
            </a:r>
            <a:r>
              <a:rPr lang="en-US" altLang="zh-CN" sz="100" dirty="0">
                <a:solidFill>
                  <a:srgbClr val="F6E2E3"/>
                </a:solidFill>
                <a:latin typeface="Calibri" panose="020F0502020204030204"/>
                <a:ea typeface="宋体" panose="02010600030101010101" pitchFamily="2" charset="-122"/>
              </a:rPr>
              <a:t>www.1ppt.com/moban/shangwu/  </a:t>
            </a:r>
            <a:r>
              <a:rPr lang="zh-CN" altLang="en-US" sz="100" dirty="0">
                <a:solidFill>
                  <a:srgbClr val="F6E2E3"/>
                </a:solidFill>
                <a:latin typeface="Calibri" panose="020F0502020204030204"/>
                <a:ea typeface="宋体" panose="02010600030101010101" pitchFamily="2" charset="-122"/>
              </a:rPr>
              <a:t>个人简历</a:t>
            </a:r>
            <a:r>
              <a:rPr lang="en-US" altLang="zh-CN" sz="100" dirty="0">
                <a:solidFill>
                  <a:srgbClr val="F6E2E3"/>
                </a:solidFill>
                <a:latin typeface="Calibri" panose="020F0502020204030204"/>
                <a:ea typeface="宋体" panose="02010600030101010101" pitchFamily="2" charset="-122"/>
              </a:rPr>
              <a:t>PPT</a:t>
            </a:r>
            <a:r>
              <a:rPr lang="zh-CN" altLang="en-US" sz="100" dirty="0">
                <a:solidFill>
                  <a:srgbClr val="F6E2E3"/>
                </a:solidFill>
                <a:latin typeface="Calibri" panose="020F0502020204030204"/>
                <a:ea typeface="宋体" panose="02010600030101010101" pitchFamily="2" charset="-122"/>
              </a:rPr>
              <a:t>：</a:t>
            </a:r>
            <a:r>
              <a:rPr lang="en-US" altLang="zh-CN" sz="100" dirty="0">
                <a:solidFill>
                  <a:srgbClr val="F6E2E3"/>
                </a:solidFill>
                <a:latin typeface="Calibri" panose="020F0502020204030204"/>
                <a:ea typeface="宋体" panose="02010600030101010101" pitchFamily="2" charset="-122"/>
              </a:rPr>
              <a:t>www.1ppt.com/xiazai/jianli/  </a:t>
            </a:r>
            <a:endParaRPr lang="en-US" altLang="zh-CN" sz="100" dirty="0">
              <a:solidFill>
                <a:srgbClr val="F6E2E3"/>
              </a:solidFill>
              <a:latin typeface="Calibri" panose="020F0502020204030204"/>
              <a:ea typeface="宋体" panose="02010600030101010101" pitchFamily="2" charset="-122"/>
            </a:endParaRPr>
          </a:p>
          <a:p>
            <a:r>
              <a:rPr lang="zh-CN" altLang="en-US" sz="100" dirty="0">
                <a:solidFill>
                  <a:srgbClr val="F6E2E3"/>
                </a:solidFill>
                <a:latin typeface="Calibri" panose="020F0502020204030204"/>
                <a:ea typeface="宋体" panose="02010600030101010101" pitchFamily="2" charset="-122"/>
              </a:rPr>
              <a:t>毕业答辩</a:t>
            </a:r>
            <a:r>
              <a:rPr lang="en-US" altLang="zh-CN" sz="100" dirty="0">
                <a:solidFill>
                  <a:srgbClr val="F6E2E3"/>
                </a:solidFill>
                <a:latin typeface="Calibri" panose="020F0502020204030204"/>
                <a:ea typeface="宋体" panose="02010600030101010101" pitchFamily="2" charset="-122"/>
              </a:rPr>
              <a:t>PPT</a:t>
            </a:r>
            <a:r>
              <a:rPr lang="zh-CN" altLang="en-US" sz="100" dirty="0">
                <a:solidFill>
                  <a:srgbClr val="F6E2E3"/>
                </a:solidFill>
                <a:latin typeface="Calibri" panose="020F0502020204030204"/>
                <a:ea typeface="宋体" panose="02010600030101010101" pitchFamily="2" charset="-122"/>
              </a:rPr>
              <a:t>：</a:t>
            </a:r>
            <a:r>
              <a:rPr lang="en-US" altLang="zh-CN" sz="100" dirty="0">
                <a:solidFill>
                  <a:srgbClr val="F6E2E3"/>
                </a:solidFill>
                <a:latin typeface="Calibri" panose="020F0502020204030204"/>
                <a:ea typeface="宋体" panose="02010600030101010101" pitchFamily="2" charset="-122"/>
              </a:rPr>
              <a:t>www.1ppt.com/xiazai/dabian/  </a:t>
            </a:r>
            <a:r>
              <a:rPr lang="zh-CN" altLang="en-US" sz="100" dirty="0">
                <a:solidFill>
                  <a:srgbClr val="F6E2E3"/>
                </a:solidFill>
                <a:latin typeface="Calibri" panose="020F0502020204030204"/>
                <a:ea typeface="宋体" panose="02010600030101010101" pitchFamily="2" charset="-122"/>
              </a:rPr>
              <a:t>工作汇报</a:t>
            </a:r>
            <a:r>
              <a:rPr lang="en-US" altLang="zh-CN" sz="100" dirty="0">
                <a:solidFill>
                  <a:srgbClr val="F6E2E3"/>
                </a:solidFill>
                <a:latin typeface="Calibri" panose="020F0502020204030204"/>
                <a:ea typeface="宋体" panose="02010600030101010101" pitchFamily="2" charset="-122"/>
              </a:rPr>
              <a:t>PPT</a:t>
            </a:r>
            <a:r>
              <a:rPr lang="zh-CN" altLang="en-US" sz="100" dirty="0">
                <a:solidFill>
                  <a:srgbClr val="F6E2E3"/>
                </a:solidFill>
                <a:latin typeface="Calibri" panose="020F0502020204030204"/>
                <a:ea typeface="宋体" panose="02010600030101010101" pitchFamily="2" charset="-122"/>
              </a:rPr>
              <a:t>：</a:t>
            </a:r>
            <a:r>
              <a:rPr lang="en-US" altLang="zh-CN" sz="100" dirty="0">
                <a:solidFill>
                  <a:srgbClr val="F6E2E3"/>
                </a:solidFill>
                <a:latin typeface="Calibri" panose="020F0502020204030204"/>
                <a:ea typeface="宋体" panose="02010600030101010101" pitchFamily="2" charset="-122"/>
              </a:rPr>
              <a:t>www.1ppt.com/xiazai/huibao/    </a:t>
            </a:r>
            <a:endParaRPr lang="en-US" altLang="zh-CN" sz="100" dirty="0">
              <a:solidFill>
                <a:srgbClr val="F6E2E3"/>
              </a:solidFill>
              <a:latin typeface="Calibri" panose="020F0502020204030204"/>
              <a:ea typeface="宋体" panose="02010600030101010101" pitchFamily="2" charset="-122"/>
            </a:endParaRPr>
          </a:p>
          <a:p>
            <a:r>
              <a:rPr lang="en-US" altLang="zh-CN" sz="100" dirty="0">
                <a:solidFill>
                  <a:srgbClr val="F6E2E3"/>
                </a:solidFill>
                <a:latin typeface="Calibri" panose="020F0502020204030204"/>
                <a:ea typeface="宋体" panose="02010600030101010101" pitchFamily="2" charset="-122"/>
              </a:rPr>
              <a:t> </a:t>
            </a:r>
            <a:endParaRPr lang="en-US" altLang="zh-CN" sz="100" dirty="0">
              <a:solidFill>
                <a:srgbClr val="F6E2E3"/>
              </a:solidFill>
              <a:latin typeface="Calibri" panose="020F0502020204030204"/>
              <a:ea typeface="宋体" panose="02010600030101010101" pitchFamily="2" charset="-122"/>
            </a:endParaRPr>
          </a:p>
        </p:txBody>
      </p:sp>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EE4C556E-D11A-48D7-81C0-B1B5323EC136}"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A195263E-7865-4889-9FDE-7A423744D6BB}" type="slidenum">
              <a:rPr lang="zh-CN" altLang="en-US" smtClean="0"/>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EE4C556E-D11A-48D7-81C0-B1B5323EC136}"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A195263E-7865-4889-9FDE-7A423744D6BB}" type="slidenum">
              <a:rPr lang="zh-CN" altLang="en-US" smtClean="0"/>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EE4C556E-D11A-48D7-81C0-B1B5323EC136}"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A195263E-7865-4889-9FDE-7A423744D6BB}" type="slidenum">
              <a:rPr lang="zh-CN" altLang="en-US" smtClean="0"/>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EE4C556E-D11A-48D7-81C0-B1B5323EC13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195263E-7865-4889-9FDE-7A423744D6BB}"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EE4C556E-D11A-48D7-81C0-B1B5323EC13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195263E-7865-4889-9FDE-7A423744D6BB}" type="slidenum">
              <a:rPr lang="zh-CN" altLang="en-US" smtClean="0"/>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EE4C556E-D11A-48D7-81C0-B1B5323EC13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195263E-7865-4889-9FDE-7A423744D6BB}" type="slidenum">
              <a:rPr lang="zh-CN" altLang="en-US" smtClean="0"/>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EE4C556E-D11A-48D7-81C0-B1B5323EC13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195263E-7865-4889-9FDE-7A423744D6BB}" type="slidenum">
              <a:rPr lang="zh-CN" altLang="en-US" smtClean="0"/>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EE4C556E-D11A-48D7-81C0-B1B5323EC13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195263E-7865-4889-9FDE-7A423744D6BB}"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EE4C556E-D11A-48D7-81C0-B1B5323EC13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195263E-7865-4889-9FDE-7A423744D6BB}"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EE4C556E-D11A-48D7-81C0-B1B5323EC13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195263E-7865-4889-9FDE-7A423744D6BB}"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1" name="矩形 10"/>
          <p:cNvSpPr/>
          <p:nvPr userDrawn="1"/>
        </p:nvSpPr>
        <p:spPr>
          <a:xfrm>
            <a:off x="8712796" y="3949182"/>
            <a:ext cx="775136" cy="230832"/>
          </a:xfrm>
          <a:prstGeom prst="rect">
            <a:avLst/>
          </a:prstGeom>
        </p:spPr>
        <p:txBody>
          <a:bodyPr wrap="square">
            <a:spAutoFit/>
          </a:bodyPr>
          <a:lstStyle/>
          <a:p>
            <a:r>
              <a:rPr lang="en-US" altLang="zh-CN" sz="100" dirty="0">
                <a:solidFill>
                  <a:srgbClr val="F6E2E3"/>
                </a:solidFill>
                <a:latin typeface="Calibri" panose="020F0502020204030204"/>
                <a:ea typeface="宋体" panose="02010600030101010101" pitchFamily="2" charset="-122"/>
              </a:rPr>
              <a:t>PPT</a:t>
            </a:r>
            <a:r>
              <a:rPr lang="zh-CN" altLang="en-US" sz="100" dirty="0">
                <a:solidFill>
                  <a:srgbClr val="F6E2E3"/>
                </a:solidFill>
                <a:latin typeface="Calibri" panose="020F0502020204030204"/>
                <a:ea typeface="宋体" panose="02010600030101010101" pitchFamily="2" charset="-122"/>
              </a:rPr>
              <a:t>模板下载：</a:t>
            </a:r>
            <a:r>
              <a:rPr lang="en-US" altLang="zh-CN" sz="100" dirty="0">
                <a:solidFill>
                  <a:srgbClr val="F6E2E3"/>
                </a:solidFill>
                <a:latin typeface="Calibri" panose="020F0502020204030204"/>
                <a:ea typeface="宋体" panose="02010600030101010101" pitchFamily="2" charset="-122"/>
              </a:rPr>
              <a:t>www.1ppt.com/moban/          </a:t>
            </a:r>
            <a:r>
              <a:rPr lang="zh-CN" altLang="en-US" sz="100" dirty="0">
                <a:solidFill>
                  <a:srgbClr val="F6E2E3"/>
                </a:solidFill>
                <a:latin typeface="Calibri" panose="020F0502020204030204"/>
                <a:ea typeface="宋体" panose="02010600030101010101" pitchFamily="2" charset="-122"/>
              </a:rPr>
              <a:t>行业</a:t>
            </a:r>
            <a:r>
              <a:rPr lang="en-US" altLang="zh-CN" sz="100" dirty="0">
                <a:solidFill>
                  <a:srgbClr val="F6E2E3"/>
                </a:solidFill>
                <a:latin typeface="Calibri" panose="020F0502020204030204"/>
                <a:ea typeface="宋体" panose="02010600030101010101" pitchFamily="2" charset="-122"/>
              </a:rPr>
              <a:t>PPT</a:t>
            </a:r>
            <a:r>
              <a:rPr lang="zh-CN" altLang="en-US" sz="100" dirty="0">
                <a:solidFill>
                  <a:srgbClr val="F6E2E3"/>
                </a:solidFill>
                <a:latin typeface="Calibri" panose="020F0502020204030204"/>
                <a:ea typeface="宋体" panose="02010600030101010101" pitchFamily="2" charset="-122"/>
              </a:rPr>
              <a:t>模板：</a:t>
            </a:r>
            <a:r>
              <a:rPr lang="en-US" altLang="zh-CN" sz="100" dirty="0">
                <a:solidFill>
                  <a:srgbClr val="F6E2E3"/>
                </a:solidFill>
                <a:latin typeface="Calibri" panose="020F0502020204030204"/>
                <a:ea typeface="宋体" panose="02010600030101010101" pitchFamily="2" charset="-122"/>
              </a:rPr>
              <a:t>www.1ppt.com/hangye/ </a:t>
            </a:r>
            <a:endParaRPr lang="en-US" altLang="zh-CN" sz="100" dirty="0">
              <a:solidFill>
                <a:srgbClr val="F6E2E3"/>
              </a:solidFill>
              <a:latin typeface="Calibri" panose="020F0502020204030204"/>
              <a:ea typeface="宋体" panose="02010600030101010101" pitchFamily="2" charset="-122"/>
            </a:endParaRPr>
          </a:p>
          <a:p>
            <a:r>
              <a:rPr lang="zh-CN" altLang="en-US" sz="100" dirty="0">
                <a:solidFill>
                  <a:srgbClr val="F6E2E3"/>
                </a:solidFill>
                <a:latin typeface="Calibri" panose="020F0502020204030204"/>
                <a:ea typeface="宋体" panose="02010600030101010101" pitchFamily="2" charset="-122"/>
              </a:rPr>
              <a:t>节日</a:t>
            </a:r>
            <a:r>
              <a:rPr lang="en-US" altLang="zh-CN" sz="100" dirty="0">
                <a:solidFill>
                  <a:srgbClr val="F6E2E3"/>
                </a:solidFill>
                <a:latin typeface="Calibri" panose="020F0502020204030204"/>
                <a:ea typeface="宋体" panose="02010600030101010101" pitchFamily="2" charset="-122"/>
              </a:rPr>
              <a:t>PPT</a:t>
            </a:r>
            <a:r>
              <a:rPr lang="zh-CN" altLang="en-US" sz="100" dirty="0">
                <a:solidFill>
                  <a:srgbClr val="F6E2E3"/>
                </a:solidFill>
                <a:latin typeface="Calibri" panose="020F0502020204030204"/>
                <a:ea typeface="宋体" panose="02010600030101010101" pitchFamily="2" charset="-122"/>
              </a:rPr>
              <a:t>模板：</a:t>
            </a:r>
            <a:r>
              <a:rPr lang="en-US" altLang="zh-CN" sz="100" dirty="0">
                <a:solidFill>
                  <a:srgbClr val="F6E2E3"/>
                </a:solidFill>
                <a:latin typeface="Calibri" panose="020F0502020204030204"/>
                <a:ea typeface="宋体" panose="02010600030101010101" pitchFamily="2" charset="-122"/>
              </a:rPr>
              <a:t>www.1ppt.com/jieri/          PPT</a:t>
            </a:r>
            <a:r>
              <a:rPr lang="zh-CN" altLang="en-US" sz="100" dirty="0">
                <a:solidFill>
                  <a:srgbClr val="F6E2E3"/>
                </a:solidFill>
                <a:latin typeface="Calibri" panose="020F0502020204030204"/>
                <a:ea typeface="宋体" panose="02010600030101010101" pitchFamily="2" charset="-122"/>
              </a:rPr>
              <a:t>素材：</a:t>
            </a:r>
            <a:r>
              <a:rPr lang="en-US" altLang="zh-CN" sz="100" dirty="0">
                <a:solidFill>
                  <a:srgbClr val="F6E2E3"/>
                </a:solidFill>
                <a:latin typeface="Calibri" panose="020F0502020204030204"/>
                <a:ea typeface="宋体" panose="02010600030101010101" pitchFamily="2" charset="-122"/>
              </a:rPr>
              <a:t>www.1ppt.com/sucai/</a:t>
            </a:r>
            <a:endParaRPr lang="en-US" altLang="zh-CN" sz="100" dirty="0">
              <a:solidFill>
                <a:srgbClr val="F6E2E3"/>
              </a:solidFill>
              <a:latin typeface="Calibri" panose="020F0502020204030204"/>
              <a:ea typeface="宋体" panose="02010600030101010101" pitchFamily="2" charset="-122"/>
            </a:endParaRPr>
          </a:p>
          <a:p>
            <a:r>
              <a:rPr lang="en-US" altLang="zh-CN" sz="100" dirty="0">
                <a:solidFill>
                  <a:srgbClr val="F6E2E3"/>
                </a:solidFill>
                <a:latin typeface="Calibri" panose="020F0502020204030204"/>
                <a:ea typeface="宋体" panose="02010600030101010101" pitchFamily="2" charset="-122"/>
              </a:rPr>
              <a:t>PPT</a:t>
            </a:r>
            <a:r>
              <a:rPr lang="zh-CN" altLang="en-US" sz="100" dirty="0">
                <a:solidFill>
                  <a:srgbClr val="F6E2E3"/>
                </a:solidFill>
                <a:latin typeface="Calibri" panose="020F0502020204030204"/>
                <a:ea typeface="宋体" panose="02010600030101010101" pitchFamily="2" charset="-122"/>
              </a:rPr>
              <a:t>背景图片：</a:t>
            </a:r>
            <a:r>
              <a:rPr lang="en-US" altLang="zh-CN" sz="100" dirty="0">
                <a:solidFill>
                  <a:srgbClr val="F6E2E3"/>
                </a:solidFill>
                <a:latin typeface="Calibri" panose="020F0502020204030204"/>
                <a:ea typeface="宋体" panose="02010600030101010101" pitchFamily="2" charset="-122"/>
              </a:rPr>
              <a:t>www.1ppt.com/beijing/        PPT</a:t>
            </a:r>
            <a:r>
              <a:rPr lang="zh-CN" altLang="en-US" sz="100" dirty="0">
                <a:solidFill>
                  <a:srgbClr val="F6E2E3"/>
                </a:solidFill>
                <a:latin typeface="Calibri" panose="020F0502020204030204"/>
                <a:ea typeface="宋体" panose="02010600030101010101" pitchFamily="2" charset="-122"/>
              </a:rPr>
              <a:t>图表：</a:t>
            </a:r>
            <a:r>
              <a:rPr lang="en-US" altLang="zh-CN" sz="100" dirty="0">
                <a:solidFill>
                  <a:srgbClr val="F6E2E3"/>
                </a:solidFill>
                <a:latin typeface="Calibri" panose="020F0502020204030204"/>
                <a:ea typeface="宋体" panose="02010600030101010101" pitchFamily="2" charset="-122"/>
              </a:rPr>
              <a:t>www.1ppt.com/tubiao/      </a:t>
            </a:r>
            <a:endParaRPr lang="en-US" altLang="zh-CN" sz="100" dirty="0">
              <a:solidFill>
                <a:srgbClr val="F6E2E3"/>
              </a:solidFill>
              <a:latin typeface="Calibri" panose="020F0502020204030204"/>
              <a:ea typeface="宋体" panose="02010600030101010101" pitchFamily="2" charset="-122"/>
            </a:endParaRPr>
          </a:p>
          <a:p>
            <a:r>
              <a:rPr lang="zh-CN" altLang="en-US" sz="100" dirty="0">
                <a:solidFill>
                  <a:srgbClr val="F6E2E3"/>
                </a:solidFill>
                <a:latin typeface="Calibri" panose="020F0502020204030204"/>
                <a:ea typeface="宋体" panose="02010600030101010101" pitchFamily="2" charset="-122"/>
              </a:rPr>
              <a:t>精美</a:t>
            </a:r>
            <a:r>
              <a:rPr lang="en-US" altLang="zh-CN" sz="100" dirty="0">
                <a:solidFill>
                  <a:srgbClr val="F6E2E3"/>
                </a:solidFill>
                <a:latin typeface="Calibri" panose="020F0502020204030204"/>
                <a:ea typeface="宋体" panose="02010600030101010101" pitchFamily="2" charset="-122"/>
              </a:rPr>
              <a:t>PPT</a:t>
            </a:r>
            <a:r>
              <a:rPr lang="zh-CN" altLang="en-US" sz="100" dirty="0">
                <a:solidFill>
                  <a:srgbClr val="F6E2E3"/>
                </a:solidFill>
                <a:latin typeface="Calibri" panose="020F0502020204030204"/>
                <a:ea typeface="宋体" panose="02010600030101010101" pitchFamily="2" charset="-122"/>
              </a:rPr>
              <a:t>下载：</a:t>
            </a:r>
            <a:r>
              <a:rPr lang="en-US" altLang="zh-CN" sz="100" dirty="0">
                <a:solidFill>
                  <a:srgbClr val="F6E2E3"/>
                </a:solidFill>
                <a:latin typeface="Calibri" panose="020F0502020204030204"/>
                <a:ea typeface="宋体" panose="02010600030101010101" pitchFamily="2" charset="-122"/>
              </a:rPr>
              <a:t>www.1ppt.com/xiazai/         PPT</a:t>
            </a:r>
            <a:r>
              <a:rPr lang="zh-CN" altLang="en-US" sz="100" dirty="0">
                <a:solidFill>
                  <a:srgbClr val="F6E2E3"/>
                </a:solidFill>
                <a:latin typeface="Calibri" panose="020F0502020204030204"/>
                <a:ea typeface="宋体" panose="02010600030101010101" pitchFamily="2" charset="-122"/>
              </a:rPr>
              <a:t>教程： </a:t>
            </a:r>
            <a:r>
              <a:rPr lang="en-US" altLang="zh-CN" sz="100" dirty="0">
                <a:solidFill>
                  <a:srgbClr val="F6E2E3"/>
                </a:solidFill>
                <a:latin typeface="Calibri" panose="020F0502020204030204"/>
                <a:ea typeface="宋体" panose="02010600030101010101" pitchFamily="2" charset="-122"/>
              </a:rPr>
              <a:t>www.1ppt.com/powerpoint/      </a:t>
            </a:r>
            <a:endParaRPr lang="en-US" altLang="zh-CN" sz="100" dirty="0">
              <a:solidFill>
                <a:srgbClr val="F6E2E3"/>
              </a:solidFill>
              <a:latin typeface="Calibri" panose="020F0502020204030204"/>
              <a:ea typeface="宋体" panose="02010600030101010101" pitchFamily="2" charset="-122"/>
            </a:endParaRPr>
          </a:p>
          <a:p>
            <a:r>
              <a:rPr lang="en-US" altLang="zh-CN" sz="100" dirty="0">
                <a:solidFill>
                  <a:srgbClr val="F6E2E3"/>
                </a:solidFill>
                <a:latin typeface="Calibri" panose="020F0502020204030204"/>
                <a:ea typeface="宋体" panose="02010600030101010101" pitchFamily="2" charset="-122"/>
              </a:rPr>
              <a:t>PPT</a:t>
            </a:r>
            <a:r>
              <a:rPr lang="zh-CN" altLang="en-US" sz="100" dirty="0">
                <a:solidFill>
                  <a:srgbClr val="F6E2E3"/>
                </a:solidFill>
                <a:latin typeface="Calibri" panose="020F0502020204030204"/>
                <a:ea typeface="宋体" panose="02010600030101010101" pitchFamily="2" charset="-122"/>
              </a:rPr>
              <a:t>课件：</a:t>
            </a:r>
            <a:r>
              <a:rPr lang="en-US" altLang="zh-CN" sz="100" dirty="0">
                <a:solidFill>
                  <a:srgbClr val="F6E2E3"/>
                </a:solidFill>
                <a:latin typeface="Calibri" panose="020F0502020204030204"/>
                <a:ea typeface="宋体" panose="02010600030101010101" pitchFamily="2" charset="-122"/>
              </a:rPr>
              <a:t>www.1ppt.com/kejian/             </a:t>
            </a:r>
            <a:r>
              <a:rPr lang="zh-CN" altLang="en-US" sz="100" dirty="0">
                <a:solidFill>
                  <a:srgbClr val="F6E2E3"/>
                </a:solidFill>
                <a:latin typeface="Calibri" panose="020F0502020204030204"/>
                <a:ea typeface="宋体" panose="02010600030101010101" pitchFamily="2" charset="-122"/>
              </a:rPr>
              <a:t>字体下载：</a:t>
            </a:r>
            <a:r>
              <a:rPr lang="en-US" altLang="zh-CN" sz="100" dirty="0">
                <a:solidFill>
                  <a:srgbClr val="F6E2E3"/>
                </a:solidFill>
                <a:latin typeface="Calibri" panose="020F0502020204030204"/>
                <a:ea typeface="宋体" panose="02010600030101010101" pitchFamily="2" charset="-122"/>
              </a:rPr>
              <a:t>www.1ppt.com/ziti/</a:t>
            </a:r>
            <a:endParaRPr lang="en-US" altLang="zh-CN" sz="100" dirty="0">
              <a:solidFill>
                <a:srgbClr val="F6E2E3"/>
              </a:solidFill>
              <a:latin typeface="Calibri" panose="020F0502020204030204"/>
              <a:ea typeface="宋体" panose="02010600030101010101" pitchFamily="2" charset="-122"/>
            </a:endParaRPr>
          </a:p>
          <a:p>
            <a:r>
              <a:rPr lang="zh-CN" altLang="en-US" sz="100" dirty="0">
                <a:solidFill>
                  <a:srgbClr val="F6E2E3"/>
                </a:solidFill>
                <a:latin typeface="Calibri" panose="020F0502020204030204"/>
                <a:ea typeface="宋体" panose="02010600030101010101" pitchFamily="2" charset="-122"/>
              </a:rPr>
              <a:t>工作总结</a:t>
            </a:r>
            <a:r>
              <a:rPr lang="en-US" altLang="zh-CN" sz="100" dirty="0">
                <a:solidFill>
                  <a:srgbClr val="F6E2E3"/>
                </a:solidFill>
                <a:latin typeface="Calibri" panose="020F0502020204030204"/>
                <a:ea typeface="宋体" panose="02010600030101010101" pitchFamily="2" charset="-122"/>
              </a:rPr>
              <a:t>PPT</a:t>
            </a:r>
            <a:r>
              <a:rPr lang="zh-CN" altLang="en-US" sz="100" dirty="0">
                <a:solidFill>
                  <a:srgbClr val="F6E2E3"/>
                </a:solidFill>
                <a:latin typeface="Calibri" panose="020F0502020204030204"/>
                <a:ea typeface="宋体" panose="02010600030101010101" pitchFamily="2" charset="-122"/>
              </a:rPr>
              <a:t>：</a:t>
            </a:r>
            <a:r>
              <a:rPr lang="en-US" altLang="zh-CN" sz="100" dirty="0">
                <a:solidFill>
                  <a:srgbClr val="F6E2E3"/>
                </a:solidFill>
                <a:latin typeface="Calibri" panose="020F0502020204030204"/>
                <a:ea typeface="宋体" panose="02010600030101010101" pitchFamily="2" charset="-122"/>
              </a:rPr>
              <a:t>www.1ppt.com/xiazai/zongjie/ </a:t>
            </a:r>
            <a:r>
              <a:rPr lang="zh-CN" altLang="en-US" sz="100" dirty="0">
                <a:solidFill>
                  <a:srgbClr val="F6E2E3"/>
                </a:solidFill>
                <a:latin typeface="Calibri" panose="020F0502020204030204"/>
                <a:ea typeface="宋体" panose="02010600030101010101" pitchFamily="2" charset="-122"/>
              </a:rPr>
              <a:t>工作计划：</a:t>
            </a:r>
            <a:r>
              <a:rPr lang="en-US" altLang="zh-CN" sz="100" dirty="0">
                <a:solidFill>
                  <a:srgbClr val="F6E2E3"/>
                </a:solidFill>
                <a:latin typeface="Calibri" panose="020F0502020204030204"/>
                <a:ea typeface="宋体" panose="02010600030101010101" pitchFamily="2" charset="-122"/>
              </a:rPr>
              <a:t>www.1ppt.com/xiazai/jihua/</a:t>
            </a:r>
            <a:endParaRPr lang="en-US" altLang="zh-CN" sz="100" dirty="0">
              <a:solidFill>
                <a:srgbClr val="F6E2E3"/>
              </a:solidFill>
              <a:latin typeface="Calibri" panose="020F0502020204030204"/>
              <a:ea typeface="宋体" panose="02010600030101010101" pitchFamily="2" charset="-122"/>
            </a:endParaRPr>
          </a:p>
          <a:p>
            <a:r>
              <a:rPr lang="zh-CN" altLang="en-US" sz="100" dirty="0">
                <a:solidFill>
                  <a:srgbClr val="F6E2E3"/>
                </a:solidFill>
                <a:latin typeface="Calibri" panose="020F0502020204030204"/>
                <a:ea typeface="宋体" panose="02010600030101010101" pitchFamily="2" charset="-122"/>
              </a:rPr>
              <a:t>商务</a:t>
            </a:r>
            <a:r>
              <a:rPr lang="en-US" altLang="zh-CN" sz="100" dirty="0">
                <a:solidFill>
                  <a:srgbClr val="F6E2E3"/>
                </a:solidFill>
                <a:latin typeface="Calibri" panose="020F0502020204030204"/>
                <a:ea typeface="宋体" panose="02010600030101010101" pitchFamily="2" charset="-122"/>
              </a:rPr>
              <a:t>PPT</a:t>
            </a:r>
            <a:r>
              <a:rPr lang="zh-CN" altLang="en-US" sz="100" dirty="0">
                <a:solidFill>
                  <a:srgbClr val="F6E2E3"/>
                </a:solidFill>
                <a:latin typeface="Calibri" panose="020F0502020204030204"/>
                <a:ea typeface="宋体" panose="02010600030101010101" pitchFamily="2" charset="-122"/>
              </a:rPr>
              <a:t>模板：</a:t>
            </a:r>
            <a:r>
              <a:rPr lang="en-US" altLang="zh-CN" sz="100" dirty="0">
                <a:solidFill>
                  <a:srgbClr val="F6E2E3"/>
                </a:solidFill>
                <a:latin typeface="Calibri" panose="020F0502020204030204"/>
                <a:ea typeface="宋体" panose="02010600030101010101" pitchFamily="2" charset="-122"/>
              </a:rPr>
              <a:t>www.1ppt.com/moban/shangwu/  </a:t>
            </a:r>
            <a:r>
              <a:rPr lang="zh-CN" altLang="en-US" sz="100" dirty="0">
                <a:solidFill>
                  <a:srgbClr val="F6E2E3"/>
                </a:solidFill>
                <a:latin typeface="Calibri" panose="020F0502020204030204"/>
                <a:ea typeface="宋体" panose="02010600030101010101" pitchFamily="2" charset="-122"/>
              </a:rPr>
              <a:t>个人简历</a:t>
            </a:r>
            <a:r>
              <a:rPr lang="en-US" altLang="zh-CN" sz="100" dirty="0">
                <a:solidFill>
                  <a:srgbClr val="F6E2E3"/>
                </a:solidFill>
                <a:latin typeface="Calibri" panose="020F0502020204030204"/>
                <a:ea typeface="宋体" panose="02010600030101010101" pitchFamily="2" charset="-122"/>
              </a:rPr>
              <a:t>PPT</a:t>
            </a:r>
            <a:r>
              <a:rPr lang="zh-CN" altLang="en-US" sz="100" dirty="0">
                <a:solidFill>
                  <a:srgbClr val="F6E2E3"/>
                </a:solidFill>
                <a:latin typeface="Calibri" panose="020F0502020204030204"/>
                <a:ea typeface="宋体" panose="02010600030101010101" pitchFamily="2" charset="-122"/>
              </a:rPr>
              <a:t>：</a:t>
            </a:r>
            <a:r>
              <a:rPr lang="en-US" altLang="zh-CN" sz="100" dirty="0">
                <a:solidFill>
                  <a:srgbClr val="F6E2E3"/>
                </a:solidFill>
                <a:latin typeface="Calibri" panose="020F0502020204030204"/>
                <a:ea typeface="宋体" panose="02010600030101010101" pitchFamily="2" charset="-122"/>
              </a:rPr>
              <a:t>www.1ppt.com/xiazai/jianli/  </a:t>
            </a:r>
            <a:endParaRPr lang="en-US" altLang="zh-CN" sz="100" dirty="0">
              <a:solidFill>
                <a:srgbClr val="F6E2E3"/>
              </a:solidFill>
              <a:latin typeface="Calibri" panose="020F0502020204030204"/>
              <a:ea typeface="宋体" panose="02010600030101010101" pitchFamily="2" charset="-122"/>
            </a:endParaRPr>
          </a:p>
          <a:p>
            <a:r>
              <a:rPr lang="zh-CN" altLang="en-US" sz="100" dirty="0">
                <a:solidFill>
                  <a:srgbClr val="F6E2E3"/>
                </a:solidFill>
                <a:latin typeface="Calibri" panose="020F0502020204030204"/>
                <a:ea typeface="宋体" panose="02010600030101010101" pitchFamily="2" charset="-122"/>
              </a:rPr>
              <a:t>毕业答辩</a:t>
            </a:r>
            <a:r>
              <a:rPr lang="en-US" altLang="zh-CN" sz="100" dirty="0">
                <a:solidFill>
                  <a:srgbClr val="F6E2E3"/>
                </a:solidFill>
                <a:latin typeface="Calibri" panose="020F0502020204030204"/>
                <a:ea typeface="宋体" panose="02010600030101010101" pitchFamily="2" charset="-122"/>
              </a:rPr>
              <a:t>PPT</a:t>
            </a:r>
            <a:r>
              <a:rPr lang="zh-CN" altLang="en-US" sz="100" dirty="0">
                <a:solidFill>
                  <a:srgbClr val="F6E2E3"/>
                </a:solidFill>
                <a:latin typeface="Calibri" panose="020F0502020204030204"/>
                <a:ea typeface="宋体" panose="02010600030101010101" pitchFamily="2" charset="-122"/>
              </a:rPr>
              <a:t>：</a:t>
            </a:r>
            <a:r>
              <a:rPr lang="en-US" altLang="zh-CN" sz="100" dirty="0">
                <a:solidFill>
                  <a:srgbClr val="F6E2E3"/>
                </a:solidFill>
                <a:latin typeface="Calibri" panose="020F0502020204030204"/>
                <a:ea typeface="宋体" panose="02010600030101010101" pitchFamily="2" charset="-122"/>
              </a:rPr>
              <a:t>www.1ppt.com/xiazai/dabian/  </a:t>
            </a:r>
            <a:r>
              <a:rPr lang="zh-CN" altLang="en-US" sz="100" dirty="0">
                <a:solidFill>
                  <a:srgbClr val="F6E2E3"/>
                </a:solidFill>
                <a:latin typeface="Calibri" panose="020F0502020204030204"/>
                <a:ea typeface="宋体" panose="02010600030101010101" pitchFamily="2" charset="-122"/>
              </a:rPr>
              <a:t>工作汇报</a:t>
            </a:r>
            <a:r>
              <a:rPr lang="en-US" altLang="zh-CN" sz="100" dirty="0">
                <a:solidFill>
                  <a:srgbClr val="F6E2E3"/>
                </a:solidFill>
                <a:latin typeface="Calibri" panose="020F0502020204030204"/>
                <a:ea typeface="宋体" panose="02010600030101010101" pitchFamily="2" charset="-122"/>
              </a:rPr>
              <a:t>PPT</a:t>
            </a:r>
            <a:r>
              <a:rPr lang="zh-CN" altLang="en-US" sz="100" dirty="0">
                <a:solidFill>
                  <a:srgbClr val="F6E2E3"/>
                </a:solidFill>
                <a:latin typeface="Calibri" panose="020F0502020204030204"/>
                <a:ea typeface="宋体" panose="02010600030101010101" pitchFamily="2" charset="-122"/>
              </a:rPr>
              <a:t>：</a:t>
            </a:r>
            <a:r>
              <a:rPr lang="en-US" altLang="zh-CN" sz="100" dirty="0">
                <a:solidFill>
                  <a:srgbClr val="F6E2E3"/>
                </a:solidFill>
                <a:latin typeface="Calibri" panose="020F0502020204030204"/>
                <a:ea typeface="宋体" panose="02010600030101010101" pitchFamily="2" charset="-122"/>
              </a:rPr>
              <a:t>www.1ppt.com/xiazai/huibao/    </a:t>
            </a:r>
            <a:endParaRPr lang="en-US" altLang="zh-CN" sz="100" dirty="0">
              <a:solidFill>
                <a:srgbClr val="F6E2E3"/>
              </a:solidFill>
              <a:latin typeface="Calibri" panose="020F0502020204030204"/>
              <a:ea typeface="宋体" panose="02010600030101010101" pitchFamily="2" charset="-122"/>
            </a:endParaRPr>
          </a:p>
          <a:p>
            <a:r>
              <a:rPr lang="en-US" altLang="zh-CN" sz="100" dirty="0">
                <a:solidFill>
                  <a:srgbClr val="F6E2E3"/>
                </a:solidFill>
                <a:latin typeface="Calibri" panose="020F0502020204030204"/>
                <a:ea typeface="宋体" panose="02010600030101010101" pitchFamily="2" charset="-122"/>
              </a:rPr>
              <a:t> </a:t>
            </a:r>
            <a:endParaRPr lang="en-US" altLang="zh-CN" sz="100" dirty="0">
              <a:solidFill>
                <a:srgbClr val="F6E2E3"/>
              </a:solidFill>
              <a:latin typeface="Calibri" panose="020F0502020204030204"/>
              <a:ea typeface="宋体" panose="02010600030101010101" pitchFamily="2" charset="-122"/>
            </a:endParaRPr>
          </a:p>
        </p:txBody>
      </p:sp>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EE4C556E-D11A-48D7-81C0-B1B5323EC136}"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A195263E-7865-4889-9FDE-7A423744D6BB}"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EE4C556E-D11A-48D7-81C0-B1B5323EC136}"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A195263E-7865-4889-9FDE-7A423744D6BB}"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EE4C556E-D11A-48D7-81C0-B1B5323EC136}"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A195263E-7865-4889-9FDE-7A423744D6BB}"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EE4C556E-D11A-48D7-81C0-B1B5323EC13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195263E-7865-4889-9FDE-7A423744D6BB}"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EE4C556E-D11A-48D7-81C0-B1B5323EC13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195263E-7865-4889-9FDE-7A423744D6BB}"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2" Type="http://schemas.openxmlformats.org/officeDocument/2006/relationships/theme" Target="../theme/theme2.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6E2E3"/>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E4C556E-D11A-48D7-81C0-B1B5323EC136}"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195263E-7865-4889-9FDE-7A423744D6BB}"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6E2E3"/>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E4C556E-D11A-48D7-81C0-B1B5323EC136}"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195263E-7865-4889-9FDE-7A423744D6BB}"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slideLayout" Target="../slideLayouts/slideLayout7.xml"/><Relationship Id="rId4" Type="http://schemas.openxmlformats.org/officeDocument/2006/relationships/image" Target="../media/image2.png"/><Relationship Id="rId3" Type="http://schemas.microsoft.com/office/2007/relationships/media" Target="../media/media1.mp3"/><Relationship Id="rId2" Type="http://schemas.openxmlformats.org/officeDocument/2006/relationships/audio" Target="../media/media1.mp3"/><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5" Type="http://schemas.openxmlformats.org/officeDocument/2006/relationships/notesSlide" Target="../notesSlides/notesSlide10.xml"/><Relationship Id="rId4" Type="http://schemas.openxmlformats.org/officeDocument/2006/relationships/slideLayout" Target="../slideLayouts/slideLayout18.xml"/><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7.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8.xml"/><Relationship Id="rId1"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8.xml"/><Relationship Id="rId1" Type="http://schemas.openxmlformats.org/officeDocument/2006/relationships/image" Target="../media/image11.png"/></Relationships>
</file>

<file path=ppt/slides/_rels/slide14.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18.xml"/><Relationship Id="rId2" Type="http://schemas.openxmlformats.org/officeDocument/2006/relationships/image" Target="../media/image13.png"/><Relationship Id="rId1"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8.xml"/><Relationship Id="rId1" Type="http://schemas.openxmlformats.org/officeDocument/2006/relationships/image" Target="../media/image14.png"/></Relationships>
</file>

<file path=ppt/slides/_rels/slide16.xml.rels><?xml version="1.0" encoding="UTF-8" standalone="yes"?>
<Relationships xmlns="http://schemas.openxmlformats.org/package/2006/relationships"><Relationship Id="rId5" Type="http://schemas.openxmlformats.org/officeDocument/2006/relationships/notesSlide" Target="../notesSlides/notesSlide16.xml"/><Relationship Id="rId4" Type="http://schemas.openxmlformats.org/officeDocument/2006/relationships/slideLayout" Target="../slideLayouts/slideLayout18.xml"/><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7.xml"/><Relationship Id="rId1" Type="http://schemas.openxmlformats.org/officeDocument/2006/relationships/image" Target="../media/image18.png"/></Relationships>
</file>

<file path=ppt/slides/_rels/slide18.xml.rels><?xml version="1.0" encoding="UTF-8" standalone="yes"?>
<Relationships xmlns="http://schemas.openxmlformats.org/package/2006/relationships"><Relationship Id="rId4" Type="http://schemas.openxmlformats.org/officeDocument/2006/relationships/notesSlide" Target="../notesSlides/notesSlide18.xml"/><Relationship Id="rId3" Type="http://schemas.openxmlformats.org/officeDocument/2006/relationships/slideLayout" Target="../slideLayouts/slideLayout18.xml"/><Relationship Id="rId2" Type="http://schemas.openxmlformats.org/officeDocument/2006/relationships/image" Target="../media/image20.png"/><Relationship Id="rId1"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8.xml"/><Relationship Id="rId1" Type="http://schemas.openxmlformats.org/officeDocument/2006/relationships/image" Target="../media/image2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8.xml"/><Relationship Id="rId1" Type="http://schemas.openxmlformats.org/officeDocument/2006/relationships/tags" Target="../tags/tag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7.xml"/><Relationship Id="rId2" Type="http://schemas.openxmlformats.org/officeDocument/2006/relationships/image" Target="../media/image4.png"/><Relationship Id="rId1" Type="http://schemas.openxmlformats.org/officeDocument/2006/relationships/image" Target="../media/image3.png"/></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18.xml"/><Relationship Id="rId2" Type="http://schemas.openxmlformats.org/officeDocument/2006/relationships/image" Target="../media/image6.png"/><Relationship Id="rId1"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直角三角形 13"/>
          <p:cNvSpPr/>
          <p:nvPr/>
        </p:nvSpPr>
        <p:spPr>
          <a:xfrm>
            <a:off x="2106487" y="-258792"/>
            <a:ext cx="5558816" cy="7115546"/>
          </a:xfrm>
          <a:prstGeom prst="rtTriangle">
            <a:avLst/>
          </a:prstGeom>
          <a:solidFill>
            <a:srgbClr val="ADDD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17252" y="1246"/>
            <a:ext cx="2198450" cy="6858000"/>
          </a:xfrm>
          <a:prstGeom prst="rect">
            <a:avLst/>
          </a:prstGeom>
          <a:solidFill>
            <a:srgbClr val="ADDD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p:cNvPicPr>
            <a:picLocks noChangeAspect="1"/>
          </p:cNvPicPr>
          <p:nvPr/>
        </p:nvPicPr>
        <p:blipFill rotWithShape="1">
          <a:blip r:embed="rId1" cstate="screen"/>
          <a:srcRect l="12695" t="13963" r="15432" b="9410"/>
          <a:stretch>
            <a:fillRect/>
          </a:stretch>
        </p:blipFill>
        <p:spPr>
          <a:xfrm rot="5400000">
            <a:off x="3955061" y="-296576"/>
            <a:ext cx="4585239" cy="7175108"/>
          </a:xfrm>
          <a:prstGeom prst="rect">
            <a:avLst/>
          </a:prstGeom>
          <a:effectLst>
            <a:outerShdw blurRad="152400" dist="76200" dir="5400000" algn="t" rotWithShape="0">
              <a:prstClr val="black">
                <a:alpha val="40000"/>
              </a:prstClr>
            </a:outerShdw>
          </a:effectLst>
        </p:spPr>
      </p:pic>
      <p:sp>
        <p:nvSpPr>
          <p:cNvPr id="8" name="文本框 7"/>
          <p:cNvSpPr txBox="1"/>
          <p:nvPr/>
        </p:nvSpPr>
        <p:spPr>
          <a:xfrm>
            <a:off x="3233057" y="2245695"/>
            <a:ext cx="4432246" cy="1106805"/>
          </a:xfrm>
          <a:prstGeom prst="rect">
            <a:avLst/>
          </a:prstGeom>
          <a:noFill/>
        </p:spPr>
        <p:txBody>
          <a:bodyPr wrap="square" rtlCol="0">
            <a:spAutoFit/>
          </a:bodyPr>
          <a:lstStyle/>
          <a:p>
            <a:pPr algn="ctr"/>
            <a:r>
              <a:rPr lang="zh-CN" altLang="en-US" sz="6600" dirty="0">
                <a:ln>
                  <a:solidFill>
                    <a:schemeClr val="tx1">
                      <a:lumMod val="65000"/>
                      <a:lumOff val="35000"/>
                    </a:schemeClr>
                  </a:solidFill>
                </a:ln>
                <a:solidFill>
                  <a:srgbClr val="ADDDEB"/>
                </a:solidFill>
                <a:latin typeface="方正姚体" panose="02010601030101010101" pitchFamily="2" charset="-122"/>
                <a:ea typeface="方正姚体" panose="02010601030101010101" pitchFamily="2" charset="-122"/>
              </a:rPr>
              <a:t>图美</a:t>
            </a:r>
            <a:r>
              <a:rPr lang="en-US" altLang="zh-CN" sz="6600" dirty="0">
                <a:ln>
                  <a:solidFill>
                    <a:schemeClr val="tx1">
                      <a:lumMod val="65000"/>
                      <a:lumOff val="35000"/>
                    </a:schemeClr>
                  </a:solidFill>
                </a:ln>
                <a:solidFill>
                  <a:srgbClr val="ADDDEB"/>
                </a:solidFill>
                <a:latin typeface="方正姚体" panose="02010601030101010101" pitchFamily="2" charset="-122"/>
                <a:ea typeface="方正姚体" panose="02010601030101010101" pitchFamily="2" charset="-122"/>
              </a:rPr>
              <a:t>APP</a:t>
            </a:r>
            <a:endParaRPr lang="en-US" altLang="zh-CN" sz="6600" dirty="0">
              <a:ln>
                <a:solidFill>
                  <a:schemeClr val="tx1">
                    <a:lumMod val="65000"/>
                    <a:lumOff val="35000"/>
                  </a:schemeClr>
                </a:solidFill>
              </a:ln>
              <a:solidFill>
                <a:srgbClr val="ADDDEB"/>
              </a:solidFill>
              <a:latin typeface="方正姚体" panose="02010601030101010101" pitchFamily="2" charset="-122"/>
              <a:ea typeface="方正姚体" panose="02010601030101010101" pitchFamily="2" charset="-122"/>
            </a:endParaRPr>
          </a:p>
        </p:txBody>
      </p:sp>
      <p:sp>
        <p:nvSpPr>
          <p:cNvPr id="10" name="矩形 9"/>
          <p:cNvSpPr/>
          <p:nvPr/>
        </p:nvSpPr>
        <p:spPr>
          <a:xfrm>
            <a:off x="7665303" y="2174854"/>
            <a:ext cx="1242204" cy="2716822"/>
          </a:xfrm>
          <a:prstGeom prst="rect">
            <a:avLst/>
          </a:prstGeom>
          <a:solidFill>
            <a:srgbClr val="ADDDEB"/>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3709359" y="4235889"/>
            <a:ext cx="3278037" cy="499110"/>
          </a:xfrm>
          <a:prstGeom prst="rect">
            <a:avLst/>
          </a:prstGeom>
          <a:solidFill>
            <a:srgbClr val="F6E2E3"/>
          </a:solidFill>
          <a:ln>
            <a:noFill/>
          </a:ln>
        </p:spPr>
        <p:txBody>
          <a:bodyPr wrap="square" lIns="68580" tIns="34290" rIns="68580" bIns="34290">
            <a:spAutoFit/>
          </a:bodyPr>
          <a:lstStyle/>
          <a:p>
            <a:pPr>
              <a:defRPr/>
            </a:pPr>
            <a:r>
              <a:rPr lang="zh-CN" altLang="en-US" sz="2800" spc="225" dirty="0">
                <a:solidFill>
                  <a:schemeClr val="bg1"/>
                </a:solidFill>
                <a:latin typeface="字魂58号-创中黑" panose="00000500000000000000" pitchFamily="2" charset="-122"/>
                <a:ea typeface="字魂58号-创中黑" panose="00000500000000000000" pitchFamily="2" charset="-122"/>
                <a:cs typeface="+mn-ea"/>
                <a:sym typeface="+mn-lt"/>
              </a:rPr>
              <a:t>汇报人</a:t>
            </a:r>
            <a:r>
              <a:rPr lang="zh-CN" altLang="en-US" sz="2800" spc="225" dirty="0" smtClean="0">
                <a:solidFill>
                  <a:schemeClr val="bg1"/>
                </a:solidFill>
                <a:latin typeface="字魂58号-创中黑" panose="00000500000000000000" pitchFamily="2" charset="-122"/>
                <a:ea typeface="字魂58号-创中黑" panose="00000500000000000000" pitchFamily="2" charset="-122"/>
                <a:cs typeface="+mn-ea"/>
                <a:sym typeface="+mn-lt"/>
              </a:rPr>
              <a:t>：柯根</a:t>
            </a:r>
            <a:endParaRPr lang="zh-CN" altLang="en-US" sz="2800" spc="225" dirty="0" smtClean="0">
              <a:solidFill>
                <a:schemeClr val="bg1"/>
              </a:solidFill>
              <a:latin typeface="字魂58号-创中黑" panose="00000500000000000000" pitchFamily="2" charset="-122"/>
              <a:ea typeface="字魂58号-创中黑" panose="00000500000000000000" pitchFamily="2" charset="-122"/>
              <a:cs typeface="+mn-ea"/>
              <a:sym typeface="+mn-lt"/>
            </a:endParaRPr>
          </a:p>
        </p:txBody>
      </p:sp>
      <p:sp>
        <p:nvSpPr>
          <p:cNvPr id="13" name="文本框 12"/>
          <p:cNvSpPr txBox="1"/>
          <p:nvPr/>
        </p:nvSpPr>
        <p:spPr>
          <a:xfrm>
            <a:off x="7725425" y="2305502"/>
            <a:ext cx="1106170" cy="2481572"/>
          </a:xfrm>
          <a:prstGeom prst="rect">
            <a:avLst/>
          </a:prstGeom>
          <a:noFill/>
        </p:spPr>
        <p:txBody>
          <a:bodyPr vert="eaVert" wrap="square" rtlCol="0">
            <a:spAutoFit/>
          </a:bodyPr>
          <a:lstStyle/>
          <a:p>
            <a:pPr algn="dist"/>
            <a:r>
              <a:rPr lang="en-US" altLang="zh-CN" sz="6000" dirty="0" smtClean="0">
                <a:solidFill>
                  <a:schemeClr val="bg1"/>
                </a:solidFill>
                <a:latin typeface="Agency FB" panose="020B0503020202020204" pitchFamily="34" charset="0"/>
                <a:ea typeface="字魂27号-布丁体" panose="00000500000000000000" pitchFamily="2" charset="-122"/>
              </a:rPr>
              <a:t>2020</a:t>
            </a:r>
            <a:endParaRPr lang="zh-CN" altLang="en-US" sz="6000" dirty="0">
              <a:solidFill>
                <a:schemeClr val="bg1"/>
              </a:solidFill>
              <a:latin typeface="Agency FB" panose="020B0503020202020204" pitchFamily="34" charset="0"/>
              <a:ea typeface="字魂27号-布丁体" panose="00000500000000000000" pitchFamily="2" charset="-122"/>
            </a:endParaRPr>
          </a:p>
        </p:txBody>
      </p:sp>
      <p:cxnSp>
        <p:nvCxnSpPr>
          <p:cNvPr id="18" name="直接连接符 17"/>
          <p:cNvCxnSpPr/>
          <p:nvPr/>
        </p:nvCxnSpPr>
        <p:spPr>
          <a:xfrm>
            <a:off x="724619" y="2518913"/>
            <a:ext cx="983411"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1009290" y="2664441"/>
            <a:ext cx="379561"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2280565" y="1023116"/>
            <a:ext cx="379561"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a:off x="10389395" y="1333667"/>
            <a:ext cx="669669"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10803463" y="1195644"/>
            <a:ext cx="669669"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10724229" y="3775494"/>
            <a:ext cx="669669"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10882697" y="3901657"/>
            <a:ext cx="25560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a:off x="4885895" y="6230789"/>
            <a:ext cx="25560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30" name="椭圆 29"/>
          <p:cNvSpPr/>
          <p:nvPr/>
        </p:nvSpPr>
        <p:spPr>
          <a:xfrm>
            <a:off x="1901002" y="3901657"/>
            <a:ext cx="126521" cy="12652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p:cNvSpPr/>
          <p:nvPr/>
        </p:nvSpPr>
        <p:spPr>
          <a:xfrm>
            <a:off x="1901002" y="4169395"/>
            <a:ext cx="126521" cy="12652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p:nvPr/>
        </p:nvSpPr>
        <p:spPr>
          <a:xfrm>
            <a:off x="1898128" y="4477072"/>
            <a:ext cx="126521" cy="12652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p:cNvSpPr/>
          <p:nvPr/>
        </p:nvSpPr>
        <p:spPr>
          <a:xfrm>
            <a:off x="10803463" y="2174854"/>
            <a:ext cx="130646" cy="13064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p:nvPr/>
        </p:nvSpPr>
        <p:spPr>
          <a:xfrm>
            <a:off x="8890254" y="5868778"/>
            <a:ext cx="322170" cy="32217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p:cNvSpPr/>
          <p:nvPr/>
        </p:nvSpPr>
        <p:spPr>
          <a:xfrm>
            <a:off x="9378709" y="6099385"/>
            <a:ext cx="144853" cy="14485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p:nvPr/>
        </p:nvSpPr>
        <p:spPr>
          <a:xfrm>
            <a:off x="649748" y="963852"/>
            <a:ext cx="231787" cy="2317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p:cNvSpPr/>
          <p:nvPr/>
        </p:nvSpPr>
        <p:spPr>
          <a:xfrm>
            <a:off x="961988" y="740548"/>
            <a:ext cx="144853" cy="14485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p:nvPr/>
        </p:nvSpPr>
        <p:spPr>
          <a:xfrm>
            <a:off x="943131" y="5351811"/>
            <a:ext cx="231787" cy="2317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a:off x="9835236" y="1101881"/>
            <a:ext cx="93758" cy="9375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11473132" y="4180858"/>
            <a:ext cx="156520" cy="1565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20200109_210830">
            <a:hlinkClick r:id="" action="ppaction://media"/>
          </p:cNvPr>
          <p:cNvPicPr/>
          <p:nvPr>
            <a:audioFile r:link="rId2"/>
            <p:extLst>
              <p:ext uri="{DAA4B4D4-6D71-4841-9C94-3DE7FCFB9230}">
                <p14:media xmlns:p14="http://schemas.microsoft.com/office/powerpoint/2010/main" r:embed="rId3"/>
              </p:ext>
            </p:extLst>
          </p:nvPr>
        </p:nvPicPr>
        <p:blipFill>
          <a:blip r:embed="rId4"/>
          <a:stretch>
            <a:fillRect/>
          </a:stretch>
        </p:blipFill>
        <p:spPr>
          <a:xfrm>
            <a:off x="10643235" y="5583555"/>
            <a:ext cx="495300" cy="4953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advTm="18352">
        <p:fade/>
      </p:transition>
    </mc:Choice>
    <mc:Fallback>
      <p:transition spd="med" advTm="1835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additive="base">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22" presetClass="entr" presetSubtype="1"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up)">
                                      <p:cBhvr>
                                        <p:cTn id="11" dur="500"/>
                                        <p:tgtEl>
                                          <p:spTgt spid="7"/>
                                        </p:tgtEl>
                                      </p:cBhvr>
                                    </p:animEffect>
                                  </p:childTnLst>
                                </p:cTn>
                              </p:par>
                            </p:childTnLst>
                          </p:cTn>
                        </p:par>
                        <p:par>
                          <p:cTn id="12" fill="hold">
                            <p:stCondLst>
                              <p:cond delay="500"/>
                            </p:stCondLst>
                            <p:childTnLst>
                              <p:par>
                                <p:cTn id="13" presetID="22" presetClass="entr" presetSubtype="8"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left)">
                                      <p:cBhvr>
                                        <p:cTn id="15" dur="500"/>
                                        <p:tgtEl>
                                          <p:spTgt spid="8"/>
                                        </p:tgtEl>
                                      </p:cBhvr>
                                    </p:animEffect>
                                  </p:childTnLst>
                                </p:cTn>
                              </p:par>
                            </p:childTnLst>
                          </p:cTn>
                        </p:par>
                        <p:par>
                          <p:cTn id="16" fill="hold">
                            <p:stCondLst>
                              <p:cond delay="1000"/>
                            </p:stCondLst>
                            <p:childTnLst>
                              <p:par>
                                <p:cTn id="17" presetID="22" presetClass="entr" presetSubtype="2" fill="hold" grpId="0" nodeType="after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wipe(right)">
                                      <p:cBhvr>
                                        <p:cTn id="19" dur="500"/>
                                        <p:tgtEl>
                                          <p:spTgt spid="12"/>
                                        </p:tgtEl>
                                      </p:cBhvr>
                                    </p:animEffect>
                                  </p:childTnLst>
                                </p:cTn>
                              </p:par>
                            </p:childTnLst>
                          </p:cTn>
                        </p:par>
                      </p:childTnLst>
                    </p:cTn>
                  </p:par>
                  <p:par>
                    <p:cTn id="20" fill="hold">
                      <p:stCondLst>
                        <p:cond delay="indefinite"/>
                      </p:stCondLst>
                      <p:childTnLst>
                        <p:par>
                          <p:cTn id="21" fill="hold">
                            <p:stCondLst>
                              <p:cond delay="0"/>
                            </p:stCondLst>
                            <p:childTnLst>
                              <p:par>
                                <p:cTn id="22" presetID="16" presetClass="entr" presetSubtype="42" fill="hold" grpId="0" nodeType="click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barn(outHorizontal)">
                                      <p:cBhvr>
                                        <p:cTn id="24" dur="500"/>
                                        <p:tgtEl>
                                          <p:spTgt spid="10"/>
                                        </p:tgtEl>
                                      </p:cBhvr>
                                    </p:animEffect>
                                  </p:childTnLst>
                                </p:cTn>
                              </p:par>
                            </p:childTnLst>
                          </p:cTn>
                        </p:par>
                        <p:par>
                          <p:cTn id="25" fill="hold">
                            <p:stCondLst>
                              <p:cond delay="500"/>
                            </p:stCondLst>
                            <p:childTnLst>
                              <p:par>
                                <p:cTn id="26" presetID="22" presetClass="entr" presetSubtype="8" fill="hold" grpId="0" nodeType="after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wipe(left)">
                                      <p:cBhvr>
                                        <p:cTn id="28" dur="500"/>
                                        <p:tgtEl>
                                          <p:spTgt spid="13"/>
                                        </p:tgtEl>
                                      </p:cBhvr>
                                    </p:animEffect>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30"/>
                                        </p:tgtEl>
                                        <p:attrNameLst>
                                          <p:attrName>style.visibility</p:attrName>
                                        </p:attrNameLst>
                                      </p:cBhvr>
                                      <p:to>
                                        <p:strVal val="visible"/>
                                      </p:to>
                                    </p:set>
                                    <p:animEffect transition="in" filter="fade">
                                      <p:cBhvr>
                                        <p:cTn id="33" dur="1000"/>
                                        <p:tgtEl>
                                          <p:spTgt spid="30"/>
                                        </p:tgtEl>
                                      </p:cBhvr>
                                    </p:animEffect>
                                    <p:anim calcmode="lin" valueType="num">
                                      <p:cBhvr>
                                        <p:cTn id="34" dur="1000" fill="hold"/>
                                        <p:tgtEl>
                                          <p:spTgt spid="30"/>
                                        </p:tgtEl>
                                        <p:attrNameLst>
                                          <p:attrName>ppt_x</p:attrName>
                                        </p:attrNameLst>
                                      </p:cBhvr>
                                      <p:tavLst>
                                        <p:tav tm="0">
                                          <p:val>
                                            <p:strVal val="#ppt_x"/>
                                          </p:val>
                                        </p:tav>
                                        <p:tav tm="100000">
                                          <p:val>
                                            <p:strVal val="#ppt_x"/>
                                          </p:val>
                                        </p:tav>
                                      </p:tavLst>
                                    </p:anim>
                                    <p:anim calcmode="lin" valueType="num">
                                      <p:cBhvr>
                                        <p:cTn id="35" dur="1000" fill="hold"/>
                                        <p:tgtEl>
                                          <p:spTgt spid="30"/>
                                        </p:tgtEl>
                                        <p:attrNameLst>
                                          <p:attrName>ppt_y</p:attrName>
                                        </p:attrNameLst>
                                      </p:cBhvr>
                                      <p:tavLst>
                                        <p:tav tm="0">
                                          <p:val>
                                            <p:strVal val="#ppt_y+.1"/>
                                          </p:val>
                                        </p:tav>
                                        <p:tav tm="100000">
                                          <p:val>
                                            <p:strVal val="#ppt_y"/>
                                          </p:val>
                                        </p:tav>
                                      </p:tavLst>
                                    </p:anim>
                                  </p:childTnLst>
                                </p:cTn>
                              </p:par>
                              <p:par>
                                <p:cTn id="36" presetID="42" presetClass="entr" presetSubtype="0" fill="hold" grpId="0" nodeType="withEffect">
                                  <p:stCondLst>
                                    <p:cond delay="0"/>
                                  </p:stCondLst>
                                  <p:childTnLst>
                                    <p:set>
                                      <p:cBhvr>
                                        <p:cTn id="37" dur="1" fill="hold">
                                          <p:stCondLst>
                                            <p:cond delay="0"/>
                                          </p:stCondLst>
                                        </p:cTn>
                                        <p:tgtEl>
                                          <p:spTgt spid="31"/>
                                        </p:tgtEl>
                                        <p:attrNameLst>
                                          <p:attrName>style.visibility</p:attrName>
                                        </p:attrNameLst>
                                      </p:cBhvr>
                                      <p:to>
                                        <p:strVal val="visible"/>
                                      </p:to>
                                    </p:set>
                                    <p:animEffect transition="in" filter="fade">
                                      <p:cBhvr>
                                        <p:cTn id="38" dur="1000"/>
                                        <p:tgtEl>
                                          <p:spTgt spid="31"/>
                                        </p:tgtEl>
                                      </p:cBhvr>
                                    </p:animEffect>
                                    <p:anim calcmode="lin" valueType="num">
                                      <p:cBhvr>
                                        <p:cTn id="39" dur="1000" fill="hold"/>
                                        <p:tgtEl>
                                          <p:spTgt spid="31"/>
                                        </p:tgtEl>
                                        <p:attrNameLst>
                                          <p:attrName>ppt_x</p:attrName>
                                        </p:attrNameLst>
                                      </p:cBhvr>
                                      <p:tavLst>
                                        <p:tav tm="0">
                                          <p:val>
                                            <p:strVal val="#ppt_x"/>
                                          </p:val>
                                        </p:tav>
                                        <p:tav tm="100000">
                                          <p:val>
                                            <p:strVal val="#ppt_x"/>
                                          </p:val>
                                        </p:tav>
                                      </p:tavLst>
                                    </p:anim>
                                    <p:anim calcmode="lin" valueType="num">
                                      <p:cBhvr>
                                        <p:cTn id="40" dur="1000" fill="hold"/>
                                        <p:tgtEl>
                                          <p:spTgt spid="31"/>
                                        </p:tgtEl>
                                        <p:attrNameLst>
                                          <p:attrName>ppt_y</p:attrName>
                                        </p:attrNameLst>
                                      </p:cBhvr>
                                      <p:tavLst>
                                        <p:tav tm="0">
                                          <p:val>
                                            <p:strVal val="#ppt_y+.1"/>
                                          </p:val>
                                        </p:tav>
                                        <p:tav tm="100000">
                                          <p:val>
                                            <p:strVal val="#ppt_y"/>
                                          </p:val>
                                        </p:tav>
                                      </p:tavLst>
                                    </p:anim>
                                  </p:childTnLst>
                                </p:cTn>
                              </p:par>
                              <p:par>
                                <p:cTn id="41" presetID="42" presetClass="entr" presetSubtype="0" fill="hold" grpId="0" nodeType="withEffect">
                                  <p:stCondLst>
                                    <p:cond delay="0"/>
                                  </p:stCondLst>
                                  <p:childTnLst>
                                    <p:set>
                                      <p:cBhvr>
                                        <p:cTn id="42" dur="1" fill="hold">
                                          <p:stCondLst>
                                            <p:cond delay="0"/>
                                          </p:stCondLst>
                                        </p:cTn>
                                        <p:tgtEl>
                                          <p:spTgt spid="32"/>
                                        </p:tgtEl>
                                        <p:attrNameLst>
                                          <p:attrName>style.visibility</p:attrName>
                                        </p:attrNameLst>
                                      </p:cBhvr>
                                      <p:to>
                                        <p:strVal val="visible"/>
                                      </p:to>
                                    </p:set>
                                    <p:animEffect transition="in" filter="fade">
                                      <p:cBhvr>
                                        <p:cTn id="43" dur="1000"/>
                                        <p:tgtEl>
                                          <p:spTgt spid="32"/>
                                        </p:tgtEl>
                                      </p:cBhvr>
                                    </p:animEffect>
                                    <p:anim calcmode="lin" valueType="num">
                                      <p:cBhvr>
                                        <p:cTn id="44" dur="1000" fill="hold"/>
                                        <p:tgtEl>
                                          <p:spTgt spid="32"/>
                                        </p:tgtEl>
                                        <p:attrNameLst>
                                          <p:attrName>ppt_x</p:attrName>
                                        </p:attrNameLst>
                                      </p:cBhvr>
                                      <p:tavLst>
                                        <p:tav tm="0">
                                          <p:val>
                                            <p:strVal val="#ppt_x"/>
                                          </p:val>
                                        </p:tav>
                                        <p:tav tm="100000">
                                          <p:val>
                                            <p:strVal val="#ppt_x"/>
                                          </p:val>
                                        </p:tav>
                                      </p:tavLst>
                                    </p:anim>
                                    <p:anim calcmode="lin" valueType="num">
                                      <p:cBhvr>
                                        <p:cTn id="45" dur="1000" fill="hold"/>
                                        <p:tgtEl>
                                          <p:spTgt spid="32"/>
                                        </p:tgtEl>
                                        <p:attrNameLst>
                                          <p:attrName>ppt_y</p:attrName>
                                        </p:attrNameLst>
                                      </p:cBhvr>
                                      <p:tavLst>
                                        <p:tav tm="0">
                                          <p:val>
                                            <p:strVal val="#ppt_y+.1"/>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18"/>
                                        </p:tgtEl>
                                        <p:attrNameLst>
                                          <p:attrName>style.visibility</p:attrName>
                                        </p:attrNameLst>
                                      </p:cBhvr>
                                      <p:to>
                                        <p:strVal val="visible"/>
                                      </p:to>
                                    </p:set>
                                    <p:animEffect transition="in" filter="fade">
                                      <p:cBhvr>
                                        <p:cTn id="50" dur="500"/>
                                        <p:tgtEl>
                                          <p:spTgt spid="18"/>
                                        </p:tgtEl>
                                      </p:cBhvr>
                                    </p:animEffect>
                                  </p:childTnLst>
                                </p:cTn>
                              </p:par>
                              <p:par>
                                <p:cTn id="51" presetID="10" presetClass="entr" presetSubtype="0" fill="hold" nodeType="withEffect">
                                  <p:stCondLst>
                                    <p:cond delay="0"/>
                                  </p:stCondLst>
                                  <p:childTnLst>
                                    <p:set>
                                      <p:cBhvr>
                                        <p:cTn id="52" dur="1" fill="hold">
                                          <p:stCondLst>
                                            <p:cond delay="0"/>
                                          </p:stCondLst>
                                        </p:cTn>
                                        <p:tgtEl>
                                          <p:spTgt spid="20"/>
                                        </p:tgtEl>
                                        <p:attrNameLst>
                                          <p:attrName>style.visibility</p:attrName>
                                        </p:attrNameLst>
                                      </p:cBhvr>
                                      <p:to>
                                        <p:strVal val="visible"/>
                                      </p:to>
                                    </p:set>
                                    <p:animEffect transition="in" filter="fade">
                                      <p:cBhvr>
                                        <p:cTn id="53" dur="500"/>
                                        <p:tgtEl>
                                          <p:spTgt spid="20"/>
                                        </p:tgtEl>
                                      </p:cBhvr>
                                    </p:animEffect>
                                  </p:childTnLst>
                                </p:cTn>
                              </p:par>
                              <p:par>
                                <p:cTn id="54" presetID="10" presetClass="entr" presetSubtype="0" fill="hold" nodeType="withEffect">
                                  <p:stCondLst>
                                    <p:cond delay="0"/>
                                  </p:stCondLst>
                                  <p:childTnLst>
                                    <p:set>
                                      <p:cBhvr>
                                        <p:cTn id="55" dur="1" fill="hold">
                                          <p:stCondLst>
                                            <p:cond delay="0"/>
                                          </p:stCondLst>
                                        </p:cTn>
                                        <p:tgtEl>
                                          <p:spTgt spid="22"/>
                                        </p:tgtEl>
                                        <p:attrNameLst>
                                          <p:attrName>style.visibility</p:attrName>
                                        </p:attrNameLst>
                                      </p:cBhvr>
                                      <p:to>
                                        <p:strVal val="visible"/>
                                      </p:to>
                                    </p:set>
                                    <p:animEffect transition="in" filter="fade">
                                      <p:cBhvr>
                                        <p:cTn id="56" dur="500"/>
                                        <p:tgtEl>
                                          <p:spTgt spid="22"/>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36"/>
                                        </p:tgtEl>
                                        <p:attrNameLst>
                                          <p:attrName>style.visibility</p:attrName>
                                        </p:attrNameLst>
                                      </p:cBhvr>
                                      <p:to>
                                        <p:strVal val="visible"/>
                                      </p:to>
                                    </p:set>
                                    <p:animEffect transition="in" filter="fade">
                                      <p:cBhvr>
                                        <p:cTn id="59" dur="500"/>
                                        <p:tgtEl>
                                          <p:spTgt spid="36"/>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37"/>
                                        </p:tgtEl>
                                        <p:attrNameLst>
                                          <p:attrName>style.visibility</p:attrName>
                                        </p:attrNameLst>
                                      </p:cBhvr>
                                      <p:to>
                                        <p:strVal val="visible"/>
                                      </p:to>
                                    </p:set>
                                    <p:animEffect transition="in" filter="fade">
                                      <p:cBhvr>
                                        <p:cTn id="62" dur="500"/>
                                        <p:tgtEl>
                                          <p:spTgt spid="37"/>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38"/>
                                        </p:tgtEl>
                                        <p:attrNameLst>
                                          <p:attrName>style.visibility</p:attrName>
                                        </p:attrNameLst>
                                      </p:cBhvr>
                                      <p:to>
                                        <p:strVal val="visible"/>
                                      </p:to>
                                    </p:set>
                                    <p:animEffect transition="in" filter="fade">
                                      <p:cBhvr>
                                        <p:cTn id="65" dur="500"/>
                                        <p:tgtEl>
                                          <p:spTgt spid="38"/>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34"/>
                                        </p:tgtEl>
                                        <p:attrNameLst>
                                          <p:attrName>style.visibility</p:attrName>
                                        </p:attrNameLst>
                                      </p:cBhvr>
                                      <p:to>
                                        <p:strVal val="visible"/>
                                      </p:to>
                                    </p:set>
                                    <p:animEffect transition="in" filter="fade">
                                      <p:cBhvr>
                                        <p:cTn id="68" dur="500"/>
                                        <p:tgtEl>
                                          <p:spTgt spid="34"/>
                                        </p:tgtEl>
                                      </p:cBhvr>
                                    </p:animEffect>
                                  </p:childTnLst>
                                </p:cTn>
                              </p:par>
                              <p:par>
                                <p:cTn id="69" presetID="10" presetClass="entr" presetSubtype="0" fill="hold" nodeType="withEffect">
                                  <p:stCondLst>
                                    <p:cond delay="0"/>
                                  </p:stCondLst>
                                  <p:childTnLst>
                                    <p:set>
                                      <p:cBhvr>
                                        <p:cTn id="70" dur="1" fill="hold">
                                          <p:stCondLst>
                                            <p:cond delay="0"/>
                                          </p:stCondLst>
                                        </p:cTn>
                                        <p:tgtEl>
                                          <p:spTgt spid="23"/>
                                        </p:tgtEl>
                                        <p:attrNameLst>
                                          <p:attrName>style.visibility</p:attrName>
                                        </p:attrNameLst>
                                      </p:cBhvr>
                                      <p:to>
                                        <p:strVal val="visible"/>
                                      </p:to>
                                    </p:set>
                                    <p:animEffect transition="in" filter="fade">
                                      <p:cBhvr>
                                        <p:cTn id="71" dur="500"/>
                                        <p:tgtEl>
                                          <p:spTgt spid="23"/>
                                        </p:tgtEl>
                                      </p:cBhvr>
                                    </p:animEffect>
                                  </p:childTnLst>
                                </p:cTn>
                              </p:par>
                              <p:par>
                                <p:cTn id="72" presetID="10" presetClass="entr" presetSubtype="0" fill="hold" nodeType="withEffect">
                                  <p:stCondLst>
                                    <p:cond delay="0"/>
                                  </p:stCondLst>
                                  <p:childTnLst>
                                    <p:set>
                                      <p:cBhvr>
                                        <p:cTn id="73" dur="1" fill="hold">
                                          <p:stCondLst>
                                            <p:cond delay="0"/>
                                          </p:stCondLst>
                                        </p:cTn>
                                        <p:tgtEl>
                                          <p:spTgt spid="25"/>
                                        </p:tgtEl>
                                        <p:attrNameLst>
                                          <p:attrName>style.visibility</p:attrName>
                                        </p:attrNameLst>
                                      </p:cBhvr>
                                      <p:to>
                                        <p:strVal val="visible"/>
                                      </p:to>
                                    </p:set>
                                    <p:animEffect transition="in" filter="fade">
                                      <p:cBhvr>
                                        <p:cTn id="74" dur="500"/>
                                        <p:tgtEl>
                                          <p:spTgt spid="25"/>
                                        </p:tgtEl>
                                      </p:cBhvr>
                                    </p:animEffect>
                                  </p:childTnLst>
                                </p:cTn>
                              </p:par>
                              <p:par>
                                <p:cTn id="75" presetID="10" presetClass="entr" presetSubtype="0" fill="hold" nodeType="withEffect">
                                  <p:stCondLst>
                                    <p:cond delay="0"/>
                                  </p:stCondLst>
                                  <p:childTnLst>
                                    <p:set>
                                      <p:cBhvr>
                                        <p:cTn id="76" dur="1" fill="hold">
                                          <p:stCondLst>
                                            <p:cond delay="0"/>
                                          </p:stCondLst>
                                        </p:cTn>
                                        <p:tgtEl>
                                          <p:spTgt spid="26"/>
                                        </p:tgtEl>
                                        <p:attrNameLst>
                                          <p:attrName>style.visibility</p:attrName>
                                        </p:attrNameLst>
                                      </p:cBhvr>
                                      <p:to>
                                        <p:strVal val="visible"/>
                                      </p:to>
                                    </p:set>
                                    <p:animEffect transition="in" filter="fade">
                                      <p:cBhvr>
                                        <p:cTn id="77" dur="500"/>
                                        <p:tgtEl>
                                          <p:spTgt spid="26"/>
                                        </p:tgtEl>
                                      </p:cBhvr>
                                    </p:animEffect>
                                  </p:childTnLst>
                                </p:cTn>
                              </p:par>
                              <p:par>
                                <p:cTn id="78" presetID="10" presetClass="entr" presetSubtype="0" fill="hold" nodeType="withEffect">
                                  <p:stCondLst>
                                    <p:cond delay="0"/>
                                  </p:stCondLst>
                                  <p:childTnLst>
                                    <p:set>
                                      <p:cBhvr>
                                        <p:cTn id="79" dur="1" fill="hold">
                                          <p:stCondLst>
                                            <p:cond delay="0"/>
                                          </p:stCondLst>
                                        </p:cTn>
                                        <p:tgtEl>
                                          <p:spTgt spid="27"/>
                                        </p:tgtEl>
                                        <p:attrNameLst>
                                          <p:attrName>style.visibility</p:attrName>
                                        </p:attrNameLst>
                                      </p:cBhvr>
                                      <p:to>
                                        <p:strVal val="visible"/>
                                      </p:to>
                                    </p:set>
                                    <p:animEffect transition="in" filter="fade">
                                      <p:cBhvr>
                                        <p:cTn id="80" dur="500"/>
                                        <p:tgtEl>
                                          <p:spTgt spid="27"/>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33"/>
                                        </p:tgtEl>
                                        <p:attrNameLst>
                                          <p:attrName>style.visibility</p:attrName>
                                        </p:attrNameLst>
                                      </p:cBhvr>
                                      <p:to>
                                        <p:strVal val="visible"/>
                                      </p:to>
                                    </p:set>
                                    <p:animEffect transition="in" filter="fade">
                                      <p:cBhvr>
                                        <p:cTn id="83" dur="500"/>
                                        <p:tgtEl>
                                          <p:spTgt spid="33"/>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39"/>
                                        </p:tgtEl>
                                        <p:attrNameLst>
                                          <p:attrName>style.visibility</p:attrName>
                                        </p:attrNameLst>
                                      </p:cBhvr>
                                      <p:to>
                                        <p:strVal val="visible"/>
                                      </p:to>
                                    </p:set>
                                    <p:animEffect transition="in" filter="fade">
                                      <p:cBhvr>
                                        <p:cTn id="86" dur="500"/>
                                        <p:tgtEl>
                                          <p:spTgt spid="39"/>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40"/>
                                        </p:tgtEl>
                                        <p:attrNameLst>
                                          <p:attrName>style.visibility</p:attrName>
                                        </p:attrNameLst>
                                      </p:cBhvr>
                                      <p:to>
                                        <p:strVal val="visible"/>
                                      </p:to>
                                    </p:set>
                                    <p:animEffect transition="in" filter="fade">
                                      <p:cBhvr>
                                        <p:cTn id="89"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numSld="999" showWhenStopped="0">
                <p:cTn id="90" repeatCount="indefinite" fill="hold" display="1">
                  <p:stCondLst>
                    <p:cond delay="indefinite"/>
                  </p:stCondLst>
                  <p:endCondLst>
                    <p:cond evt="onNext">
                      <p:tgtEl>
                        <p:sldTgt/>
                      </p:tgtEl>
                    </p:cond>
                    <p:cond evt="onPrev">
                      <p:tgtEl>
                        <p:sldTgt/>
                      </p:tgtEl>
                    </p:cond>
                    <p:cond evt="onStopAudio">
                      <p:tgtEl>
                        <p:sldTgt/>
                      </p:tgtEl>
                    </p:cond>
                  </p:endCondLst>
                </p:cTn>
                <p:tgtEl>
                  <p:spTgt spid="2"/>
                </p:tgtEl>
              </p:cMediaNode>
            </p:audio>
          </p:childTnLst>
        </p:cTn>
      </p:par>
    </p:tnLst>
    <p:bldLst>
      <p:bldP spid="8" grpId="0"/>
      <p:bldP spid="10" grpId="0" animBg="1"/>
      <p:bldP spid="12" grpId="0" bldLvl="0" animBg="1"/>
      <p:bldP spid="13" grpId="0"/>
      <p:bldP spid="30" grpId="0" animBg="1"/>
      <p:bldP spid="31" grpId="0" animBg="1"/>
      <p:bldP spid="32" grpId="0" animBg="1"/>
      <p:bldP spid="33" grpId="0" animBg="1"/>
      <p:bldP spid="34" grpId="0" animBg="1"/>
      <p:bldP spid="36" grpId="0" animBg="1"/>
      <p:bldP spid="37" grpId="0" animBg="1"/>
      <p:bldP spid="38" grpId="0" animBg="1"/>
      <p:bldP spid="39" grpId="0" animBg="1"/>
      <p:bldP spid="40"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直角三角形 13"/>
          <p:cNvSpPr/>
          <p:nvPr/>
        </p:nvSpPr>
        <p:spPr>
          <a:xfrm>
            <a:off x="2106487" y="-258792"/>
            <a:ext cx="5558816" cy="7115546"/>
          </a:xfrm>
          <a:prstGeom prst="rtTriangle">
            <a:avLst/>
          </a:prstGeom>
          <a:solidFill>
            <a:srgbClr val="ADDD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17252" y="1246"/>
            <a:ext cx="2198450" cy="6858000"/>
          </a:xfrm>
          <a:prstGeom prst="rect">
            <a:avLst/>
          </a:prstGeom>
          <a:solidFill>
            <a:srgbClr val="ADDD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8" name="直接连接符 17"/>
          <p:cNvCxnSpPr/>
          <p:nvPr/>
        </p:nvCxnSpPr>
        <p:spPr>
          <a:xfrm>
            <a:off x="724619" y="2518913"/>
            <a:ext cx="983411"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1009290" y="2664441"/>
            <a:ext cx="379561"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2329552" y="1055774"/>
            <a:ext cx="379561"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a:off x="9262724" y="1072408"/>
            <a:ext cx="669669"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9676792" y="934385"/>
            <a:ext cx="669669"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10724229" y="3775494"/>
            <a:ext cx="669669"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10882697" y="3901657"/>
            <a:ext cx="25560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a:off x="4885895" y="6230789"/>
            <a:ext cx="25560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30" name="椭圆 29"/>
          <p:cNvSpPr/>
          <p:nvPr/>
        </p:nvSpPr>
        <p:spPr>
          <a:xfrm>
            <a:off x="2750089" y="3901657"/>
            <a:ext cx="126521" cy="12652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p:cNvSpPr/>
          <p:nvPr/>
        </p:nvSpPr>
        <p:spPr>
          <a:xfrm>
            <a:off x="2750089" y="4169395"/>
            <a:ext cx="126521" cy="12652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p:nvPr/>
        </p:nvSpPr>
        <p:spPr>
          <a:xfrm>
            <a:off x="2747215" y="4477072"/>
            <a:ext cx="126521" cy="12652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p:cNvSpPr/>
          <p:nvPr/>
        </p:nvSpPr>
        <p:spPr>
          <a:xfrm>
            <a:off x="9676792" y="1913595"/>
            <a:ext cx="130646" cy="13064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p:nvPr/>
        </p:nvSpPr>
        <p:spPr>
          <a:xfrm>
            <a:off x="8890254" y="5868778"/>
            <a:ext cx="322170" cy="32217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p:cNvSpPr/>
          <p:nvPr/>
        </p:nvSpPr>
        <p:spPr>
          <a:xfrm>
            <a:off x="9378709" y="6099385"/>
            <a:ext cx="144853" cy="14485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p:nvPr/>
        </p:nvSpPr>
        <p:spPr>
          <a:xfrm>
            <a:off x="649748" y="963852"/>
            <a:ext cx="231787" cy="2317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p:cNvSpPr/>
          <p:nvPr/>
        </p:nvSpPr>
        <p:spPr>
          <a:xfrm>
            <a:off x="961988" y="740548"/>
            <a:ext cx="144853" cy="14485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p:nvPr/>
        </p:nvSpPr>
        <p:spPr>
          <a:xfrm>
            <a:off x="943131" y="5351811"/>
            <a:ext cx="231787" cy="2317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a:off x="8708565" y="840622"/>
            <a:ext cx="93758" cy="9375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11473132" y="4180858"/>
            <a:ext cx="156520" cy="1565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a:off x="9451135" y="3183087"/>
            <a:ext cx="144853" cy="14485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4326890" y="596265"/>
            <a:ext cx="3537585" cy="583565"/>
          </a:xfrm>
          <a:prstGeom prst="rect">
            <a:avLst/>
          </a:prstGeom>
          <a:noFill/>
        </p:spPr>
        <p:txBody>
          <a:bodyPr vert="horz" wrap="square" rtlCol="0">
            <a:spAutoFit/>
          </a:bodyPr>
          <a:p>
            <a:pPr algn="dist"/>
            <a:r>
              <a:rPr lang="zh-CN" altLang="en-US" sz="3200" dirty="0">
                <a:solidFill>
                  <a:schemeClr val="tx1">
                    <a:lumMod val="65000"/>
                    <a:lumOff val="35000"/>
                  </a:schemeClr>
                </a:solidFill>
                <a:latin typeface="字魂27号-布丁体" panose="00000500000000000000" pitchFamily="2" charset="-122"/>
                <a:ea typeface="字魂27号-布丁体" panose="00000500000000000000" pitchFamily="2" charset="-122"/>
              </a:rPr>
              <a:t>图像修复</a:t>
            </a:r>
            <a:endParaRPr lang="zh-CN" altLang="en-US" sz="3200" dirty="0">
              <a:solidFill>
                <a:schemeClr val="tx1">
                  <a:lumMod val="65000"/>
                  <a:lumOff val="35000"/>
                </a:schemeClr>
              </a:solidFill>
              <a:latin typeface="字魂27号-布丁体" panose="00000500000000000000" pitchFamily="2" charset="-122"/>
              <a:ea typeface="字魂27号-布丁体" panose="00000500000000000000" pitchFamily="2" charset="-122"/>
            </a:endParaRPr>
          </a:p>
        </p:txBody>
      </p:sp>
      <p:pic>
        <p:nvPicPr>
          <p:cNvPr id="2" name="图片 1"/>
          <p:cNvPicPr>
            <a:picLocks noChangeAspect="1"/>
          </p:cNvPicPr>
          <p:nvPr/>
        </p:nvPicPr>
        <p:blipFill>
          <a:blip r:embed="rId1"/>
          <a:stretch>
            <a:fillRect/>
          </a:stretch>
        </p:blipFill>
        <p:spPr>
          <a:xfrm>
            <a:off x="201295" y="1245870"/>
            <a:ext cx="5363845" cy="2655570"/>
          </a:xfrm>
          <a:prstGeom prst="rect">
            <a:avLst/>
          </a:prstGeom>
        </p:spPr>
      </p:pic>
      <p:pic>
        <p:nvPicPr>
          <p:cNvPr id="3" name="图片 2"/>
          <p:cNvPicPr>
            <a:picLocks noChangeAspect="1"/>
          </p:cNvPicPr>
          <p:nvPr/>
        </p:nvPicPr>
        <p:blipFill>
          <a:blip r:embed="rId2"/>
          <a:stretch>
            <a:fillRect/>
          </a:stretch>
        </p:blipFill>
        <p:spPr>
          <a:xfrm>
            <a:off x="316865" y="4180840"/>
            <a:ext cx="5248275" cy="2616835"/>
          </a:xfrm>
          <a:prstGeom prst="rect">
            <a:avLst/>
          </a:prstGeom>
        </p:spPr>
      </p:pic>
      <p:pic>
        <p:nvPicPr>
          <p:cNvPr id="7" name="图片 6"/>
          <p:cNvPicPr>
            <a:picLocks noChangeAspect="1"/>
          </p:cNvPicPr>
          <p:nvPr/>
        </p:nvPicPr>
        <p:blipFill>
          <a:blip r:embed="rId3"/>
          <a:stretch>
            <a:fillRect/>
          </a:stretch>
        </p:blipFill>
        <p:spPr>
          <a:xfrm>
            <a:off x="5565140" y="2281555"/>
            <a:ext cx="6586220" cy="3239135"/>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17442">
        <p15:prstTrans prst="peelOff"/>
      </p:transition>
    </mc:Choice>
    <mc:Fallback>
      <p:transition spd="slow" advTm="17442">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1000"/>
                                        <p:tgtEl>
                                          <p:spTgt spid="30"/>
                                        </p:tgtEl>
                                      </p:cBhvr>
                                    </p:animEffect>
                                    <p:anim calcmode="lin" valueType="num">
                                      <p:cBhvr>
                                        <p:cTn id="8" dur="1000" fill="hold"/>
                                        <p:tgtEl>
                                          <p:spTgt spid="30"/>
                                        </p:tgtEl>
                                        <p:attrNameLst>
                                          <p:attrName>ppt_x</p:attrName>
                                        </p:attrNameLst>
                                      </p:cBhvr>
                                      <p:tavLst>
                                        <p:tav tm="0">
                                          <p:val>
                                            <p:strVal val="#ppt_x"/>
                                          </p:val>
                                        </p:tav>
                                        <p:tav tm="100000">
                                          <p:val>
                                            <p:strVal val="#ppt_x"/>
                                          </p:val>
                                        </p:tav>
                                      </p:tavLst>
                                    </p:anim>
                                    <p:anim calcmode="lin" valueType="num">
                                      <p:cBhvr>
                                        <p:cTn id="9" dur="1000" fill="hold"/>
                                        <p:tgtEl>
                                          <p:spTgt spid="30"/>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fade">
                                      <p:cBhvr>
                                        <p:cTn id="12" dur="1000"/>
                                        <p:tgtEl>
                                          <p:spTgt spid="31"/>
                                        </p:tgtEl>
                                      </p:cBhvr>
                                    </p:animEffect>
                                    <p:anim calcmode="lin" valueType="num">
                                      <p:cBhvr>
                                        <p:cTn id="13" dur="1000" fill="hold"/>
                                        <p:tgtEl>
                                          <p:spTgt spid="31"/>
                                        </p:tgtEl>
                                        <p:attrNameLst>
                                          <p:attrName>ppt_x</p:attrName>
                                        </p:attrNameLst>
                                      </p:cBhvr>
                                      <p:tavLst>
                                        <p:tav tm="0">
                                          <p:val>
                                            <p:strVal val="#ppt_x"/>
                                          </p:val>
                                        </p:tav>
                                        <p:tav tm="100000">
                                          <p:val>
                                            <p:strVal val="#ppt_x"/>
                                          </p:val>
                                        </p:tav>
                                      </p:tavLst>
                                    </p:anim>
                                    <p:anim calcmode="lin" valueType="num">
                                      <p:cBhvr>
                                        <p:cTn id="14" dur="1000" fill="hold"/>
                                        <p:tgtEl>
                                          <p:spTgt spid="31"/>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32"/>
                                        </p:tgtEl>
                                        <p:attrNameLst>
                                          <p:attrName>style.visibility</p:attrName>
                                        </p:attrNameLst>
                                      </p:cBhvr>
                                      <p:to>
                                        <p:strVal val="visible"/>
                                      </p:to>
                                    </p:set>
                                    <p:animEffect transition="in" filter="fade">
                                      <p:cBhvr>
                                        <p:cTn id="17" dur="1000"/>
                                        <p:tgtEl>
                                          <p:spTgt spid="32"/>
                                        </p:tgtEl>
                                      </p:cBhvr>
                                    </p:animEffect>
                                    <p:anim calcmode="lin" valueType="num">
                                      <p:cBhvr>
                                        <p:cTn id="18" dur="1000" fill="hold"/>
                                        <p:tgtEl>
                                          <p:spTgt spid="32"/>
                                        </p:tgtEl>
                                        <p:attrNameLst>
                                          <p:attrName>ppt_x</p:attrName>
                                        </p:attrNameLst>
                                      </p:cBhvr>
                                      <p:tavLst>
                                        <p:tav tm="0">
                                          <p:val>
                                            <p:strVal val="#ppt_x"/>
                                          </p:val>
                                        </p:tav>
                                        <p:tav tm="100000">
                                          <p:val>
                                            <p:strVal val="#ppt_x"/>
                                          </p:val>
                                        </p:tav>
                                      </p:tavLst>
                                    </p:anim>
                                    <p:anim calcmode="lin" valueType="num">
                                      <p:cBhvr>
                                        <p:cTn id="19" dur="1000" fill="hold"/>
                                        <p:tgtEl>
                                          <p:spTgt spid="32"/>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fade">
                                      <p:cBhvr>
                                        <p:cTn id="24" dur="500"/>
                                        <p:tgtEl>
                                          <p:spTgt spid="18"/>
                                        </p:tgtEl>
                                      </p:cBhvr>
                                    </p:animEffect>
                                  </p:childTnLst>
                                </p:cTn>
                              </p:par>
                              <p:par>
                                <p:cTn id="25" presetID="10" presetClass="entr" presetSubtype="0" fill="hold" nodeType="with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fade">
                                      <p:cBhvr>
                                        <p:cTn id="27" dur="500"/>
                                        <p:tgtEl>
                                          <p:spTgt spid="20"/>
                                        </p:tgtEl>
                                      </p:cBhvr>
                                    </p:animEffect>
                                  </p:childTnLst>
                                </p:cTn>
                              </p:par>
                              <p:par>
                                <p:cTn id="28" presetID="10" presetClass="entr" presetSubtype="0" fill="hold" nodeType="withEffect">
                                  <p:stCondLst>
                                    <p:cond delay="0"/>
                                  </p:stCondLst>
                                  <p:childTnLst>
                                    <p:set>
                                      <p:cBhvr>
                                        <p:cTn id="29" dur="1" fill="hold">
                                          <p:stCondLst>
                                            <p:cond delay="0"/>
                                          </p:stCondLst>
                                        </p:cTn>
                                        <p:tgtEl>
                                          <p:spTgt spid="22"/>
                                        </p:tgtEl>
                                        <p:attrNameLst>
                                          <p:attrName>style.visibility</p:attrName>
                                        </p:attrNameLst>
                                      </p:cBhvr>
                                      <p:to>
                                        <p:strVal val="visible"/>
                                      </p:to>
                                    </p:set>
                                    <p:animEffect transition="in" filter="fade">
                                      <p:cBhvr>
                                        <p:cTn id="30" dur="500"/>
                                        <p:tgtEl>
                                          <p:spTgt spid="22"/>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6"/>
                                        </p:tgtEl>
                                        <p:attrNameLst>
                                          <p:attrName>style.visibility</p:attrName>
                                        </p:attrNameLst>
                                      </p:cBhvr>
                                      <p:to>
                                        <p:strVal val="visible"/>
                                      </p:to>
                                    </p:set>
                                    <p:animEffect transition="in" filter="fade">
                                      <p:cBhvr>
                                        <p:cTn id="33" dur="500"/>
                                        <p:tgtEl>
                                          <p:spTgt spid="36"/>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7"/>
                                        </p:tgtEl>
                                        <p:attrNameLst>
                                          <p:attrName>style.visibility</p:attrName>
                                        </p:attrNameLst>
                                      </p:cBhvr>
                                      <p:to>
                                        <p:strVal val="visible"/>
                                      </p:to>
                                    </p:set>
                                    <p:animEffect transition="in" filter="fade">
                                      <p:cBhvr>
                                        <p:cTn id="36" dur="500"/>
                                        <p:tgtEl>
                                          <p:spTgt spid="37"/>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8"/>
                                        </p:tgtEl>
                                        <p:attrNameLst>
                                          <p:attrName>style.visibility</p:attrName>
                                        </p:attrNameLst>
                                      </p:cBhvr>
                                      <p:to>
                                        <p:strVal val="visible"/>
                                      </p:to>
                                    </p:set>
                                    <p:animEffect transition="in" filter="fade">
                                      <p:cBhvr>
                                        <p:cTn id="39" dur="500"/>
                                        <p:tgtEl>
                                          <p:spTgt spid="38"/>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34"/>
                                        </p:tgtEl>
                                        <p:attrNameLst>
                                          <p:attrName>style.visibility</p:attrName>
                                        </p:attrNameLst>
                                      </p:cBhvr>
                                      <p:to>
                                        <p:strVal val="visible"/>
                                      </p:to>
                                    </p:set>
                                    <p:animEffect transition="in" filter="fade">
                                      <p:cBhvr>
                                        <p:cTn id="42" dur="500"/>
                                        <p:tgtEl>
                                          <p:spTgt spid="34"/>
                                        </p:tgtEl>
                                      </p:cBhvr>
                                    </p:animEffect>
                                  </p:childTnLst>
                                </p:cTn>
                              </p:par>
                              <p:par>
                                <p:cTn id="43" presetID="10" presetClass="entr" presetSubtype="0" fill="hold" nodeType="withEffect">
                                  <p:stCondLst>
                                    <p:cond delay="0"/>
                                  </p:stCondLst>
                                  <p:childTnLst>
                                    <p:set>
                                      <p:cBhvr>
                                        <p:cTn id="44" dur="1" fill="hold">
                                          <p:stCondLst>
                                            <p:cond delay="0"/>
                                          </p:stCondLst>
                                        </p:cTn>
                                        <p:tgtEl>
                                          <p:spTgt spid="23"/>
                                        </p:tgtEl>
                                        <p:attrNameLst>
                                          <p:attrName>style.visibility</p:attrName>
                                        </p:attrNameLst>
                                      </p:cBhvr>
                                      <p:to>
                                        <p:strVal val="visible"/>
                                      </p:to>
                                    </p:set>
                                    <p:animEffect transition="in" filter="fade">
                                      <p:cBhvr>
                                        <p:cTn id="45" dur="500"/>
                                        <p:tgtEl>
                                          <p:spTgt spid="23"/>
                                        </p:tgtEl>
                                      </p:cBhvr>
                                    </p:animEffect>
                                  </p:childTnLst>
                                </p:cTn>
                              </p:par>
                              <p:par>
                                <p:cTn id="46" presetID="10" presetClass="entr" presetSubtype="0" fill="hold" nodeType="withEffect">
                                  <p:stCondLst>
                                    <p:cond delay="0"/>
                                  </p:stCondLst>
                                  <p:childTnLst>
                                    <p:set>
                                      <p:cBhvr>
                                        <p:cTn id="47" dur="1" fill="hold">
                                          <p:stCondLst>
                                            <p:cond delay="0"/>
                                          </p:stCondLst>
                                        </p:cTn>
                                        <p:tgtEl>
                                          <p:spTgt spid="25"/>
                                        </p:tgtEl>
                                        <p:attrNameLst>
                                          <p:attrName>style.visibility</p:attrName>
                                        </p:attrNameLst>
                                      </p:cBhvr>
                                      <p:to>
                                        <p:strVal val="visible"/>
                                      </p:to>
                                    </p:set>
                                    <p:animEffect transition="in" filter="fade">
                                      <p:cBhvr>
                                        <p:cTn id="48" dur="500"/>
                                        <p:tgtEl>
                                          <p:spTgt spid="25"/>
                                        </p:tgtEl>
                                      </p:cBhvr>
                                    </p:animEffect>
                                  </p:childTnLst>
                                </p:cTn>
                              </p:par>
                              <p:par>
                                <p:cTn id="49" presetID="10" presetClass="entr" presetSubtype="0" fill="hold" nodeType="withEffect">
                                  <p:stCondLst>
                                    <p:cond delay="0"/>
                                  </p:stCondLst>
                                  <p:childTnLst>
                                    <p:set>
                                      <p:cBhvr>
                                        <p:cTn id="50" dur="1" fill="hold">
                                          <p:stCondLst>
                                            <p:cond delay="0"/>
                                          </p:stCondLst>
                                        </p:cTn>
                                        <p:tgtEl>
                                          <p:spTgt spid="26"/>
                                        </p:tgtEl>
                                        <p:attrNameLst>
                                          <p:attrName>style.visibility</p:attrName>
                                        </p:attrNameLst>
                                      </p:cBhvr>
                                      <p:to>
                                        <p:strVal val="visible"/>
                                      </p:to>
                                    </p:set>
                                    <p:animEffect transition="in" filter="fade">
                                      <p:cBhvr>
                                        <p:cTn id="51" dur="500"/>
                                        <p:tgtEl>
                                          <p:spTgt spid="26"/>
                                        </p:tgtEl>
                                      </p:cBhvr>
                                    </p:animEffect>
                                  </p:childTnLst>
                                </p:cTn>
                              </p:par>
                              <p:par>
                                <p:cTn id="52" presetID="10" presetClass="entr" presetSubtype="0" fill="hold" nodeType="withEffect">
                                  <p:stCondLst>
                                    <p:cond delay="0"/>
                                  </p:stCondLst>
                                  <p:childTnLst>
                                    <p:set>
                                      <p:cBhvr>
                                        <p:cTn id="53" dur="1" fill="hold">
                                          <p:stCondLst>
                                            <p:cond delay="0"/>
                                          </p:stCondLst>
                                        </p:cTn>
                                        <p:tgtEl>
                                          <p:spTgt spid="27"/>
                                        </p:tgtEl>
                                        <p:attrNameLst>
                                          <p:attrName>style.visibility</p:attrName>
                                        </p:attrNameLst>
                                      </p:cBhvr>
                                      <p:to>
                                        <p:strVal val="visible"/>
                                      </p:to>
                                    </p:set>
                                    <p:animEffect transition="in" filter="fade">
                                      <p:cBhvr>
                                        <p:cTn id="54" dur="500"/>
                                        <p:tgtEl>
                                          <p:spTgt spid="27"/>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33"/>
                                        </p:tgtEl>
                                        <p:attrNameLst>
                                          <p:attrName>style.visibility</p:attrName>
                                        </p:attrNameLst>
                                      </p:cBhvr>
                                      <p:to>
                                        <p:strVal val="visible"/>
                                      </p:to>
                                    </p:set>
                                    <p:animEffect transition="in" filter="fade">
                                      <p:cBhvr>
                                        <p:cTn id="57" dur="500"/>
                                        <p:tgtEl>
                                          <p:spTgt spid="33"/>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39"/>
                                        </p:tgtEl>
                                        <p:attrNameLst>
                                          <p:attrName>style.visibility</p:attrName>
                                        </p:attrNameLst>
                                      </p:cBhvr>
                                      <p:to>
                                        <p:strVal val="visible"/>
                                      </p:to>
                                    </p:set>
                                    <p:animEffect transition="in" filter="fade">
                                      <p:cBhvr>
                                        <p:cTn id="60" dur="500"/>
                                        <p:tgtEl>
                                          <p:spTgt spid="39"/>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40"/>
                                        </p:tgtEl>
                                        <p:attrNameLst>
                                          <p:attrName>style.visibility</p:attrName>
                                        </p:attrNameLst>
                                      </p:cBhvr>
                                      <p:to>
                                        <p:strVal val="visible"/>
                                      </p:to>
                                    </p:set>
                                    <p:animEffect transition="in" filter="fade">
                                      <p:cBhvr>
                                        <p:cTn id="63" dur="500"/>
                                        <p:tgtEl>
                                          <p:spTgt spid="40"/>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28"/>
                                        </p:tgtEl>
                                        <p:attrNameLst>
                                          <p:attrName>style.visibility</p:attrName>
                                        </p:attrNameLst>
                                      </p:cBhvr>
                                      <p:to>
                                        <p:strVal val="visible"/>
                                      </p:to>
                                    </p:set>
                                    <p:animEffect transition="in" filter="fade">
                                      <p:cBhvr>
                                        <p:cTn id="66" dur="500"/>
                                        <p:tgtEl>
                                          <p:spTgt spid="28"/>
                                        </p:tgtEl>
                                      </p:cBhvr>
                                    </p:animEffect>
                                  </p:childTnLst>
                                </p:cTn>
                              </p:par>
                            </p:childTnLst>
                          </p:cTn>
                        </p:par>
                        <p:par>
                          <p:cTn id="67" fill="hold">
                            <p:stCondLst>
                              <p:cond delay="500"/>
                            </p:stCondLst>
                            <p:childTnLst>
                              <p:par>
                                <p:cTn id="68" presetID="22" presetClass="entr" presetSubtype="8" fill="hold" grpId="0" nodeType="afterEffect">
                                  <p:stCondLst>
                                    <p:cond delay="0"/>
                                  </p:stCondLst>
                                  <p:childTnLst>
                                    <p:set>
                                      <p:cBhvr>
                                        <p:cTn id="69" dur="1" fill="hold">
                                          <p:stCondLst>
                                            <p:cond delay="0"/>
                                          </p:stCondLst>
                                        </p:cTn>
                                        <p:tgtEl>
                                          <p:spTgt spid="9"/>
                                        </p:tgtEl>
                                        <p:attrNameLst>
                                          <p:attrName>style.visibility</p:attrName>
                                        </p:attrNameLst>
                                      </p:cBhvr>
                                      <p:to>
                                        <p:strVal val="visible"/>
                                      </p:to>
                                    </p:set>
                                    <p:animEffect transition="in" filter="wipe(left)">
                                      <p:cBhvr>
                                        <p:cTn id="7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bldLvl="0" animBg="1"/>
      <p:bldP spid="31" grpId="0" bldLvl="0" animBg="1"/>
      <p:bldP spid="32" grpId="0" bldLvl="0" animBg="1"/>
      <p:bldP spid="33" grpId="0" bldLvl="0" animBg="1"/>
      <p:bldP spid="34" grpId="0" bldLvl="0" animBg="1"/>
      <p:bldP spid="36" grpId="0" bldLvl="0" animBg="1"/>
      <p:bldP spid="37" grpId="0" bldLvl="0" animBg="1"/>
      <p:bldP spid="38" grpId="0" bldLvl="0" animBg="1"/>
      <p:bldP spid="39" grpId="0" bldLvl="0" animBg="1"/>
      <p:bldP spid="40" grpId="0" bldLvl="0" animBg="1"/>
      <p:bldP spid="28" grpId="0" bldLvl="0" animBg="1"/>
      <p:bldP spid="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64663" y="3429000"/>
            <a:ext cx="12209252" cy="3430246"/>
          </a:xfrm>
          <a:prstGeom prst="rect">
            <a:avLst/>
          </a:prstGeom>
          <a:solidFill>
            <a:srgbClr val="ADDD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圆角 3"/>
          <p:cNvSpPr/>
          <p:nvPr/>
        </p:nvSpPr>
        <p:spPr>
          <a:xfrm>
            <a:off x="797650" y="628650"/>
            <a:ext cx="10760529" cy="5600700"/>
          </a:xfrm>
          <a:prstGeom prst="roundRect">
            <a:avLst>
              <a:gd name="adj" fmla="val 5005"/>
            </a:avLst>
          </a:prstGeom>
          <a:solidFill>
            <a:schemeClr val="bg1"/>
          </a:solidFill>
          <a:ln>
            <a:noFill/>
          </a:ln>
          <a:effectLst>
            <a:outerShdw blurRad="114300" dist="12700" sx="102000" sy="102000" algn="ctr" rotWithShape="0">
              <a:schemeClr val="tx1">
                <a:lumMod val="65000"/>
                <a:lumOff val="35000"/>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1025577" y="833223"/>
            <a:ext cx="231787" cy="231787"/>
          </a:xfrm>
          <a:prstGeom prst="ellipse">
            <a:avLst/>
          </a:prstGeom>
          <a:solidFill>
            <a:srgbClr val="ADDD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11098466" y="833223"/>
            <a:ext cx="231787" cy="231787"/>
          </a:xfrm>
          <a:prstGeom prst="ellipse">
            <a:avLst/>
          </a:prstGeom>
          <a:solidFill>
            <a:srgbClr val="ADDD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1025577" y="5792990"/>
            <a:ext cx="231787" cy="231787"/>
          </a:xfrm>
          <a:prstGeom prst="ellipse">
            <a:avLst/>
          </a:prstGeom>
          <a:solidFill>
            <a:srgbClr val="F6E2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11098466" y="5792990"/>
            <a:ext cx="231787" cy="231787"/>
          </a:xfrm>
          <a:prstGeom prst="ellipse">
            <a:avLst/>
          </a:prstGeom>
          <a:solidFill>
            <a:srgbClr val="F6E2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5146600" y="870596"/>
            <a:ext cx="2062628" cy="583565"/>
          </a:xfrm>
          <a:prstGeom prst="rect">
            <a:avLst/>
          </a:prstGeom>
          <a:noFill/>
        </p:spPr>
        <p:txBody>
          <a:bodyPr vert="horz" wrap="square" rtlCol="0">
            <a:spAutoFit/>
          </a:bodyPr>
          <a:lstStyle/>
          <a:p>
            <a:pPr algn="dist"/>
            <a:r>
              <a:rPr lang="zh-CN" altLang="en-US" sz="3200" dirty="0">
                <a:solidFill>
                  <a:schemeClr val="tx1">
                    <a:lumMod val="65000"/>
                    <a:lumOff val="35000"/>
                  </a:schemeClr>
                </a:solidFill>
                <a:latin typeface="字魂27号-布丁体" panose="00000500000000000000" pitchFamily="2" charset="-122"/>
                <a:ea typeface="字魂27号-布丁体" panose="00000500000000000000" pitchFamily="2" charset="-122"/>
              </a:rPr>
              <a:t>原型</a:t>
            </a:r>
            <a:endParaRPr lang="zh-CN" altLang="en-US" sz="3200" dirty="0">
              <a:solidFill>
                <a:schemeClr val="tx1">
                  <a:lumMod val="65000"/>
                  <a:lumOff val="35000"/>
                </a:schemeClr>
              </a:solidFill>
              <a:latin typeface="字魂27号-布丁体" panose="00000500000000000000" pitchFamily="2" charset="-122"/>
              <a:ea typeface="字魂27号-布丁体" panose="00000500000000000000" pitchFamily="2" charset="-122"/>
            </a:endParaRPr>
          </a:p>
        </p:txBody>
      </p:sp>
      <p:sp>
        <p:nvSpPr>
          <p:cNvPr id="10" name="文本框 9"/>
          <p:cNvSpPr txBox="1"/>
          <p:nvPr/>
        </p:nvSpPr>
        <p:spPr>
          <a:xfrm>
            <a:off x="1779542" y="2628628"/>
            <a:ext cx="5690870" cy="3784600"/>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pPr algn="l">
              <a:lnSpc>
                <a:spcPct val="150000"/>
              </a:lnSpc>
            </a:pPr>
            <a:r>
              <a:rPr lang="en-US" sz="2000">
                <a:solidFill>
                  <a:schemeClr val="tx1">
                    <a:lumMod val="95000"/>
                    <a:lumOff val="5000"/>
                  </a:schemeClr>
                </a:solidFill>
                <a:latin typeface="字魂59号-创粗黑" panose="00000500000000000000" pitchFamily="2" charset="-122"/>
                <a:ea typeface="字魂59号-创粗黑" panose="00000500000000000000" pitchFamily="2" charset="-122"/>
              </a:rPr>
              <a:t>用户进入图美，有黑白图像上色、图像修复和人脸对比三个功能可供用户选择，随机点击一个功能进入之后，可在本地图库找到自己想要上色/修复/对比的图片，其中对比需要两张图片，修复需要选中修复区域，之后点击马上上色/修复/对比，即可立即生成上色/修复/对比后的图片，用户可以将其保存在本地图库。</a:t>
            </a:r>
            <a:endParaRPr lang="en-US" sz="2000">
              <a:solidFill>
                <a:schemeClr val="tx1">
                  <a:lumMod val="95000"/>
                  <a:lumOff val="5000"/>
                </a:schemeClr>
              </a:solidFill>
              <a:latin typeface="字魂59号-创粗黑" panose="00000500000000000000" pitchFamily="2" charset="-122"/>
              <a:ea typeface="字魂59号-创粗黑" panose="00000500000000000000" pitchFamily="2" charset="-122"/>
            </a:endParaRPr>
          </a:p>
          <a:p>
            <a:pPr algn="l">
              <a:lnSpc>
                <a:spcPct val="150000"/>
              </a:lnSpc>
            </a:pPr>
            <a:endParaRPr lang="en-US" sz="2000">
              <a:solidFill>
                <a:schemeClr val="tx1">
                  <a:lumMod val="95000"/>
                  <a:lumOff val="5000"/>
                </a:schemeClr>
              </a:solidFill>
              <a:latin typeface="字魂59号-创粗黑" panose="00000500000000000000" pitchFamily="2" charset="-122"/>
              <a:ea typeface="字魂59号-创粗黑" panose="00000500000000000000" pitchFamily="2" charset="-122"/>
            </a:endParaRPr>
          </a:p>
        </p:txBody>
      </p:sp>
      <p:sp>
        <p:nvSpPr>
          <p:cNvPr id="11" name="文本框 10"/>
          <p:cNvSpPr txBox="1"/>
          <p:nvPr/>
        </p:nvSpPr>
        <p:spPr>
          <a:xfrm>
            <a:off x="1905996" y="2098995"/>
            <a:ext cx="2891790" cy="460375"/>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pPr algn="l"/>
            <a:r>
              <a:rPr lang="zh-CN" altLang="en-US" sz="2400" dirty="0">
                <a:solidFill>
                  <a:schemeClr val="tx1">
                    <a:lumMod val="95000"/>
                    <a:lumOff val="5000"/>
                  </a:schemeClr>
                </a:solidFill>
                <a:latin typeface="字魂27号-布丁体" panose="00000500000000000000" pitchFamily="2" charset="-122"/>
                <a:ea typeface="字魂27号-布丁体" panose="00000500000000000000" pitchFamily="2" charset="-122"/>
              </a:rPr>
              <a:t>口头操作说明</a:t>
            </a:r>
            <a:endParaRPr lang="zh-CN" altLang="en-US" sz="2400" dirty="0">
              <a:solidFill>
                <a:schemeClr val="tx1">
                  <a:lumMod val="95000"/>
                  <a:lumOff val="5000"/>
                </a:schemeClr>
              </a:solidFill>
              <a:latin typeface="字魂27号-布丁体" panose="00000500000000000000" pitchFamily="2" charset="-122"/>
              <a:ea typeface="字魂27号-布丁体" panose="00000500000000000000" pitchFamily="2" charset="-122"/>
            </a:endParaRPr>
          </a:p>
        </p:txBody>
      </p:sp>
      <p:sp>
        <p:nvSpPr>
          <p:cNvPr id="12" name="矩形 11"/>
          <p:cNvSpPr/>
          <p:nvPr/>
        </p:nvSpPr>
        <p:spPr>
          <a:xfrm flipV="1">
            <a:off x="1971312" y="2716258"/>
            <a:ext cx="1256665" cy="76200"/>
          </a:xfrm>
          <a:prstGeom prst="rect">
            <a:avLst/>
          </a:prstGeom>
          <a:solidFill>
            <a:srgbClr val="ADDD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Freeform 82"/>
          <p:cNvSpPr>
            <a:spLocks noEditPoints="1"/>
          </p:cNvSpPr>
          <p:nvPr/>
        </p:nvSpPr>
        <p:spPr bwMode="auto">
          <a:xfrm rot="3151819">
            <a:off x="8084467" y="2199600"/>
            <a:ext cx="2460610" cy="3192827"/>
          </a:xfrm>
          <a:custGeom>
            <a:avLst/>
            <a:gdLst/>
            <a:ahLst/>
            <a:cxnLst>
              <a:cxn ang="0">
                <a:pos x="106" y="95"/>
              </a:cxn>
              <a:cxn ang="0">
                <a:pos x="120" y="125"/>
              </a:cxn>
              <a:cxn ang="0">
                <a:pos x="110" y="145"/>
              </a:cxn>
              <a:cxn ang="0">
                <a:pos x="98" y="153"/>
              </a:cxn>
              <a:cxn ang="0">
                <a:pos x="66" y="149"/>
              </a:cxn>
              <a:cxn ang="0">
                <a:pos x="57" y="132"/>
              </a:cxn>
              <a:cxn ang="0">
                <a:pos x="45" y="118"/>
              </a:cxn>
              <a:cxn ang="0">
                <a:pos x="23" y="105"/>
              </a:cxn>
              <a:cxn ang="0">
                <a:pos x="3" y="73"/>
              </a:cxn>
              <a:cxn ang="0">
                <a:pos x="4" y="36"/>
              </a:cxn>
              <a:cxn ang="0">
                <a:pos x="18" y="14"/>
              </a:cxn>
              <a:cxn ang="0">
                <a:pos x="34" y="4"/>
              </a:cxn>
              <a:cxn ang="0">
                <a:pos x="44" y="3"/>
              </a:cxn>
              <a:cxn ang="0">
                <a:pos x="53" y="2"/>
              </a:cxn>
              <a:cxn ang="0">
                <a:pos x="83" y="13"/>
              </a:cxn>
              <a:cxn ang="0">
                <a:pos x="99" y="32"/>
              </a:cxn>
              <a:cxn ang="0">
                <a:pos x="106" y="64"/>
              </a:cxn>
              <a:cxn ang="0">
                <a:pos x="102" y="91"/>
              </a:cxn>
              <a:cxn ang="0">
                <a:pos x="30" y="100"/>
              </a:cxn>
              <a:cxn ang="0">
                <a:pos x="52" y="114"/>
              </a:cxn>
              <a:cxn ang="0">
                <a:pos x="65" y="109"/>
              </a:cxn>
              <a:cxn ang="0">
                <a:pos x="54" y="90"/>
              </a:cxn>
              <a:cxn ang="0">
                <a:pos x="34" y="71"/>
              </a:cxn>
              <a:cxn ang="0">
                <a:pos x="39" y="50"/>
              </a:cxn>
              <a:cxn ang="0">
                <a:pos x="53" y="39"/>
              </a:cxn>
              <a:cxn ang="0">
                <a:pos x="74" y="86"/>
              </a:cxn>
              <a:cxn ang="0">
                <a:pos x="81" y="98"/>
              </a:cxn>
              <a:cxn ang="0">
                <a:pos x="88" y="97"/>
              </a:cxn>
              <a:cxn ang="0">
                <a:pos x="98" y="92"/>
              </a:cxn>
              <a:cxn ang="0">
                <a:pos x="96" y="52"/>
              </a:cxn>
              <a:cxn ang="0">
                <a:pos x="71" y="17"/>
              </a:cxn>
              <a:cxn ang="0">
                <a:pos x="17" y="30"/>
              </a:cxn>
              <a:cxn ang="0">
                <a:pos x="10" y="72"/>
              </a:cxn>
              <a:cxn ang="0">
                <a:pos x="75" y="145"/>
              </a:cxn>
              <a:cxn ang="0">
                <a:pos x="103" y="138"/>
              </a:cxn>
              <a:cxn ang="0">
                <a:pos x="102" y="124"/>
              </a:cxn>
              <a:cxn ang="0">
                <a:pos x="74" y="138"/>
              </a:cxn>
              <a:cxn ang="0">
                <a:pos x="75" y="145"/>
              </a:cxn>
              <a:cxn ang="0">
                <a:pos x="70" y="133"/>
              </a:cxn>
              <a:cxn ang="0">
                <a:pos x="100" y="116"/>
              </a:cxn>
              <a:cxn ang="0">
                <a:pos x="97" y="105"/>
              </a:cxn>
              <a:cxn ang="0">
                <a:pos x="90" y="108"/>
              </a:cxn>
              <a:cxn ang="0">
                <a:pos x="65" y="128"/>
              </a:cxn>
              <a:cxn ang="0">
                <a:pos x="71" y="103"/>
              </a:cxn>
              <a:cxn ang="0">
                <a:pos x="76" y="103"/>
              </a:cxn>
              <a:cxn ang="0">
                <a:pos x="66" y="88"/>
              </a:cxn>
              <a:cxn ang="0">
                <a:pos x="52" y="55"/>
              </a:cxn>
              <a:cxn ang="0">
                <a:pos x="48" y="51"/>
              </a:cxn>
              <a:cxn ang="0">
                <a:pos x="41" y="68"/>
              </a:cxn>
              <a:cxn ang="0">
                <a:pos x="53" y="79"/>
              </a:cxn>
              <a:cxn ang="0">
                <a:pos x="71" y="103"/>
              </a:cxn>
            </a:cxnLst>
            <a:rect l="0" t="0" r="r" b="b"/>
            <a:pathLst>
              <a:path w="122" h="159">
                <a:moveTo>
                  <a:pt x="102" y="91"/>
                </a:moveTo>
                <a:cubicBezTo>
                  <a:pt x="104" y="90"/>
                  <a:pt x="105" y="92"/>
                  <a:pt x="106" y="95"/>
                </a:cubicBezTo>
                <a:cubicBezTo>
                  <a:pt x="106" y="99"/>
                  <a:pt x="106" y="103"/>
                  <a:pt x="109" y="106"/>
                </a:cubicBezTo>
                <a:cubicBezTo>
                  <a:pt x="113" y="113"/>
                  <a:pt x="117" y="119"/>
                  <a:pt x="120" y="125"/>
                </a:cubicBezTo>
                <a:cubicBezTo>
                  <a:pt x="122" y="129"/>
                  <a:pt x="121" y="136"/>
                  <a:pt x="117" y="139"/>
                </a:cubicBezTo>
                <a:cubicBezTo>
                  <a:pt x="115" y="141"/>
                  <a:pt x="113" y="143"/>
                  <a:pt x="110" y="145"/>
                </a:cubicBezTo>
                <a:cubicBezTo>
                  <a:pt x="108" y="148"/>
                  <a:pt x="104" y="149"/>
                  <a:pt x="101" y="151"/>
                </a:cubicBezTo>
                <a:cubicBezTo>
                  <a:pt x="100" y="151"/>
                  <a:pt x="99" y="152"/>
                  <a:pt x="98" y="153"/>
                </a:cubicBezTo>
                <a:cubicBezTo>
                  <a:pt x="94" y="155"/>
                  <a:pt x="90" y="155"/>
                  <a:pt x="86" y="156"/>
                </a:cubicBezTo>
                <a:cubicBezTo>
                  <a:pt x="79" y="159"/>
                  <a:pt x="71" y="155"/>
                  <a:pt x="66" y="149"/>
                </a:cubicBezTo>
                <a:cubicBezTo>
                  <a:pt x="64" y="146"/>
                  <a:pt x="62" y="143"/>
                  <a:pt x="60" y="140"/>
                </a:cubicBezTo>
                <a:cubicBezTo>
                  <a:pt x="58" y="138"/>
                  <a:pt x="58" y="135"/>
                  <a:pt x="57" y="132"/>
                </a:cubicBezTo>
                <a:cubicBezTo>
                  <a:pt x="54" y="129"/>
                  <a:pt x="53" y="126"/>
                  <a:pt x="51" y="122"/>
                </a:cubicBezTo>
                <a:cubicBezTo>
                  <a:pt x="50" y="120"/>
                  <a:pt x="49" y="118"/>
                  <a:pt x="45" y="118"/>
                </a:cubicBezTo>
                <a:cubicBezTo>
                  <a:pt x="42" y="118"/>
                  <a:pt x="40" y="115"/>
                  <a:pt x="37" y="113"/>
                </a:cubicBezTo>
                <a:cubicBezTo>
                  <a:pt x="32" y="111"/>
                  <a:pt x="27" y="108"/>
                  <a:pt x="23" y="105"/>
                </a:cubicBezTo>
                <a:cubicBezTo>
                  <a:pt x="19" y="101"/>
                  <a:pt x="14" y="97"/>
                  <a:pt x="11" y="92"/>
                </a:cubicBezTo>
                <a:cubicBezTo>
                  <a:pt x="8" y="86"/>
                  <a:pt x="4" y="80"/>
                  <a:pt x="3" y="73"/>
                </a:cubicBezTo>
                <a:cubicBezTo>
                  <a:pt x="1" y="67"/>
                  <a:pt x="0" y="60"/>
                  <a:pt x="1" y="54"/>
                </a:cubicBezTo>
                <a:cubicBezTo>
                  <a:pt x="1" y="48"/>
                  <a:pt x="2" y="42"/>
                  <a:pt x="4" y="36"/>
                </a:cubicBezTo>
                <a:cubicBezTo>
                  <a:pt x="5" y="32"/>
                  <a:pt x="7" y="27"/>
                  <a:pt x="9" y="23"/>
                </a:cubicBezTo>
                <a:cubicBezTo>
                  <a:pt x="11" y="20"/>
                  <a:pt x="15" y="16"/>
                  <a:pt x="18" y="14"/>
                </a:cubicBezTo>
                <a:cubicBezTo>
                  <a:pt x="21" y="12"/>
                  <a:pt x="24" y="10"/>
                  <a:pt x="25" y="8"/>
                </a:cubicBezTo>
                <a:cubicBezTo>
                  <a:pt x="27" y="4"/>
                  <a:pt x="31" y="6"/>
                  <a:pt x="34" y="4"/>
                </a:cubicBezTo>
                <a:cubicBezTo>
                  <a:pt x="35" y="3"/>
                  <a:pt x="38" y="3"/>
                  <a:pt x="40" y="2"/>
                </a:cubicBezTo>
                <a:cubicBezTo>
                  <a:pt x="42" y="2"/>
                  <a:pt x="43" y="1"/>
                  <a:pt x="44" y="3"/>
                </a:cubicBezTo>
                <a:cubicBezTo>
                  <a:pt x="44" y="3"/>
                  <a:pt x="45" y="3"/>
                  <a:pt x="45" y="3"/>
                </a:cubicBezTo>
                <a:cubicBezTo>
                  <a:pt x="48" y="0"/>
                  <a:pt x="51" y="2"/>
                  <a:pt x="53" y="2"/>
                </a:cubicBezTo>
                <a:cubicBezTo>
                  <a:pt x="58" y="2"/>
                  <a:pt x="63" y="4"/>
                  <a:pt x="67" y="5"/>
                </a:cubicBezTo>
                <a:cubicBezTo>
                  <a:pt x="73" y="6"/>
                  <a:pt x="78" y="9"/>
                  <a:pt x="83" y="13"/>
                </a:cubicBezTo>
                <a:cubicBezTo>
                  <a:pt x="86" y="15"/>
                  <a:pt x="88" y="17"/>
                  <a:pt x="90" y="19"/>
                </a:cubicBezTo>
                <a:cubicBezTo>
                  <a:pt x="93" y="23"/>
                  <a:pt x="97" y="27"/>
                  <a:pt x="99" y="32"/>
                </a:cubicBezTo>
                <a:cubicBezTo>
                  <a:pt x="103" y="39"/>
                  <a:pt x="106" y="47"/>
                  <a:pt x="105" y="55"/>
                </a:cubicBezTo>
                <a:cubicBezTo>
                  <a:pt x="105" y="58"/>
                  <a:pt x="106" y="61"/>
                  <a:pt x="106" y="64"/>
                </a:cubicBezTo>
                <a:cubicBezTo>
                  <a:pt x="105" y="70"/>
                  <a:pt x="105" y="76"/>
                  <a:pt x="104" y="82"/>
                </a:cubicBezTo>
                <a:cubicBezTo>
                  <a:pt x="103" y="85"/>
                  <a:pt x="104" y="88"/>
                  <a:pt x="102" y="91"/>
                </a:cubicBezTo>
                <a:close/>
                <a:moveTo>
                  <a:pt x="20" y="90"/>
                </a:moveTo>
                <a:cubicBezTo>
                  <a:pt x="22" y="95"/>
                  <a:pt x="27" y="96"/>
                  <a:pt x="30" y="100"/>
                </a:cubicBezTo>
                <a:cubicBezTo>
                  <a:pt x="32" y="101"/>
                  <a:pt x="34" y="104"/>
                  <a:pt x="36" y="105"/>
                </a:cubicBezTo>
                <a:cubicBezTo>
                  <a:pt x="43" y="106"/>
                  <a:pt x="47" y="111"/>
                  <a:pt x="52" y="114"/>
                </a:cubicBezTo>
                <a:cubicBezTo>
                  <a:pt x="53" y="115"/>
                  <a:pt x="55" y="117"/>
                  <a:pt x="56" y="115"/>
                </a:cubicBezTo>
                <a:cubicBezTo>
                  <a:pt x="59" y="112"/>
                  <a:pt x="62" y="110"/>
                  <a:pt x="65" y="109"/>
                </a:cubicBezTo>
                <a:cubicBezTo>
                  <a:pt x="66" y="108"/>
                  <a:pt x="67" y="107"/>
                  <a:pt x="65" y="105"/>
                </a:cubicBezTo>
                <a:cubicBezTo>
                  <a:pt x="61" y="100"/>
                  <a:pt x="57" y="95"/>
                  <a:pt x="54" y="90"/>
                </a:cubicBezTo>
                <a:cubicBezTo>
                  <a:pt x="51" y="87"/>
                  <a:pt x="48" y="85"/>
                  <a:pt x="46" y="82"/>
                </a:cubicBezTo>
                <a:cubicBezTo>
                  <a:pt x="42" y="78"/>
                  <a:pt x="38" y="74"/>
                  <a:pt x="34" y="71"/>
                </a:cubicBezTo>
                <a:cubicBezTo>
                  <a:pt x="29" y="68"/>
                  <a:pt x="29" y="67"/>
                  <a:pt x="31" y="61"/>
                </a:cubicBezTo>
                <a:cubicBezTo>
                  <a:pt x="33" y="57"/>
                  <a:pt x="37" y="54"/>
                  <a:pt x="39" y="50"/>
                </a:cubicBezTo>
                <a:cubicBezTo>
                  <a:pt x="42" y="46"/>
                  <a:pt x="45" y="43"/>
                  <a:pt x="48" y="39"/>
                </a:cubicBezTo>
                <a:cubicBezTo>
                  <a:pt x="49" y="38"/>
                  <a:pt x="51" y="37"/>
                  <a:pt x="53" y="39"/>
                </a:cubicBezTo>
                <a:cubicBezTo>
                  <a:pt x="57" y="43"/>
                  <a:pt x="58" y="48"/>
                  <a:pt x="59" y="52"/>
                </a:cubicBezTo>
                <a:cubicBezTo>
                  <a:pt x="64" y="64"/>
                  <a:pt x="67" y="75"/>
                  <a:pt x="74" y="86"/>
                </a:cubicBezTo>
                <a:cubicBezTo>
                  <a:pt x="75" y="87"/>
                  <a:pt x="75" y="88"/>
                  <a:pt x="76" y="89"/>
                </a:cubicBezTo>
                <a:cubicBezTo>
                  <a:pt x="77" y="92"/>
                  <a:pt x="78" y="96"/>
                  <a:pt x="81" y="98"/>
                </a:cubicBezTo>
                <a:cubicBezTo>
                  <a:pt x="81" y="99"/>
                  <a:pt x="81" y="99"/>
                  <a:pt x="82" y="99"/>
                </a:cubicBezTo>
                <a:cubicBezTo>
                  <a:pt x="84" y="98"/>
                  <a:pt x="86" y="98"/>
                  <a:pt x="88" y="97"/>
                </a:cubicBezTo>
                <a:cubicBezTo>
                  <a:pt x="89" y="95"/>
                  <a:pt x="91" y="93"/>
                  <a:pt x="94" y="94"/>
                </a:cubicBezTo>
                <a:cubicBezTo>
                  <a:pt x="96" y="95"/>
                  <a:pt x="98" y="93"/>
                  <a:pt x="98" y="92"/>
                </a:cubicBezTo>
                <a:cubicBezTo>
                  <a:pt x="96" y="86"/>
                  <a:pt x="97" y="80"/>
                  <a:pt x="97" y="75"/>
                </a:cubicBezTo>
                <a:cubicBezTo>
                  <a:pt x="98" y="67"/>
                  <a:pt x="97" y="59"/>
                  <a:pt x="96" y="52"/>
                </a:cubicBezTo>
                <a:cubicBezTo>
                  <a:pt x="95" y="43"/>
                  <a:pt x="93" y="35"/>
                  <a:pt x="86" y="28"/>
                </a:cubicBezTo>
                <a:cubicBezTo>
                  <a:pt x="81" y="24"/>
                  <a:pt x="77" y="20"/>
                  <a:pt x="71" y="17"/>
                </a:cubicBezTo>
                <a:cubicBezTo>
                  <a:pt x="62" y="13"/>
                  <a:pt x="53" y="10"/>
                  <a:pt x="42" y="12"/>
                </a:cubicBezTo>
                <a:cubicBezTo>
                  <a:pt x="31" y="14"/>
                  <a:pt x="22" y="21"/>
                  <a:pt x="17" y="30"/>
                </a:cubicBezTo>
                <a:cubicBezTo>
                  <a:pt x="11" y="40"/>
                  <a:pt x="7" y="51"/>
                  <a:pt x="9" y="63"/>
                </a:cubicBezTo>
                <a:cubicBezTo>
                  <a:pt x="10" y="66"/>
                  <a:pt x="9" y="69"/>
                  <a:pt x="10" y="72"/>
                </a:cubicBezTo>
                <a:cubicBezTo>
                  <a:pt x="13" y="78"/>
                  <a:pt x="15" y="85"/>
                  <a:pt x="20" y="90"/>
                </a:cubicBezTo>
                <a:close/>
                <a:moveTo>
                  <a:pt x="75" y="145"/>
                </a:moveTo>
                <a:cubicBezTo>
                  <a:pt x="76" y="148"/>
                  <a:pt x="78" y="148"/>
                  <a:pt x="81" y="148"/>
                </a:cubicBezTo>
                <a:cubicBezTo>
                  <a:pt x="89" y="146"/>
                  <a:pt x="96" y="144"/>
                  <a:pt x="103" y="138"/>
                </a:cubicBezTo>
                <a:cubicBezTo>
                  <a:pt x="109" y="133"/>
                  <a:pt x="110" y="133"/>
                  <a:pt x="108" y="126"/>
                </a:cubicBezTo>
                <a:cubicBezTo>
                  <a:pt x="107" y="122"/>
                  <a:pt x="105" y="121"/>
                  <a:pt x="102" y="124"/>
                </a:cubicBezTo>
                <a:cubicBezTo>
                  <a:pt x="96" y="129"/>
                  <a:pt x="88" y="133"/>
                  <a:pt x="81" y="136"/>
                </a:cubicBezTo>
                <a:cubicBezTo>
                  <a:pt x="79" y="137"/>
                  <a:pt x="76" y="137"/>
                  <a:pt x="74" y="138"/>
                </a:cubicBezTo>
                <a:cubicBezTo>
                  <a:pt x="71" y="140"/>
                  <a:pt x="71" y="140"/>
                  <a:pt x="73" y="143"/>
                </a:cubicBezTo>
                <a:cubicBezTo>
                  <a:pt x="74" y="144"/>
                  <a:pt x="73" y="145"/>
                  <a:pt x="75" y="145"/>
                </a:cubicBezTo>
                <a:close/>
                <a:moveTo>
                  <a:pt x="67" y="131"/>
                </a:moveTo>
                <a:cubicBezTo>
                  <a:pt x="67" y="132"/>
                  <a:pt x="68" y="133"/>
                  <a:pt x="70" y="133"/>
                </a:cubicBezTo>
                <a:cubicBezTo>
                  <a:pt x="75" y="130"/>
                  <a:pt x="80" y="128"/>
                  <a:pt x="84" y="125"/>
                </a:cubicBezTo>
                <a:cubicBezTo>
                  <a:pt x="89" y="122"/>
                  <a:pt x="94" y="118"/>
                  <a:pt x="100" y="116"/>
                </a:cubicBezTo>
                <a:cubicBezTo>
                  <a:pt x="101" y="116"/>
                  <a:pt x="102" y="115"/>
                  <a:pt x="102" y="114"/>
                </a:cubicBezTo>
                <a:cubicBezTo>
                  <a:pt x="100" y="111"/>
                  <a:pt x="98" y="108"/>
                  <a:pt x="97" y="105"/>
                </a:cubicBezTo>
                <a:cubicBezTo>
                  <a:pt x="97" y="104"/>
                  <a:pt x="96" y="104"/>
                  <a:pt x="96" y="105"/>
                </a:cubicBezTo>
                <a:cubicBezTo>
                  <a:pt x="94" y="106"/>
                  <a:pt x="92" y="107"/>
                  <a:pt x="90" y="108"/>
                </a:cubicBezTo>
                <a:cubicBezTo>
                  <a:pt x="82" y="113"/>
                  <a:pt x="74" y="117"/>
                  <a:pt x="67" y="121"/>
                </a:cubicBezTo>
                <a:cubicBezTo>
                  <a:pt x="63" y="123"/>
                  <a:pt x="62" y="124"/>
                  <a:pt x="65" y="128"/>
                </a:cubicBezTo>
                <a:cubicBezTo>
                  <a:pt x="65" y="129"/>
                  <a:pt x="66" y="130"/>
                  <a:pt x="67" y="131"/>
                </a:cubicBezTo>
                <a:close/>
                <a:moveTo>
                  <a:pt x="71" y="103"/>
                </a:moveTo>
                <a:cubicBezTo>
                  <a:pt x="72" y="104"/>
                  <a:pt x="72" y="105"/>
                  <a:pt x="73" y="104"/>
                </a:cubicBezTo>
                <a:cubicBezTo>
                  <a:pt x="74" y="104"/>
                  <a:pt x="75" y="103"/>
                  <a:pt x="76" y="103"/>
                </a:cubicBezTo>
                <a:cubicBezTo>
                  <a:pt x="76" y="102"/>
                  <a:pt x="75" y="101"/>
                  <a:pt x="75" y="100"/>
                </a:cubicBezTo>
                <a:cubicBezTo>
                  <a:pt x="71" y="97"/>
                  <a:pt x="69" y="92"/>
                  <a:pt x="66" y="88"/>
                </a:cubicBezTo>
                <a:cubicBezTo>
                  <a:pt x="63" y="82"/>
                  <a:pt x="61" y="76"/>
                  <a:pt x="58" y="71"/>
                </a:cubicBezTo>
                <a:cubicBezTo>
                  <a:pt x="56" y="65"/>
                  <a:pt x="54" y="60"/>
                  <a:pt x="52" y="55"/>
                </a:cubicBezTo>
                <a:cubicBezTo>
                  <a:pt x="52" y="53"/>
                  <a:pt x="51" y="52"/>
                  <a:pt x="50" y="51"/>
                </a:cubicBezTo>
                <a:cubicBezTo>
                  <a:pt x="49" y="50"/>
                  <a:pt x="49" y="49"/>
                  <a:pt x="48" y="51"/>
                </a:cubicBezTo>
                <a:cubicBezTo>
                  <a:pt x="46" y="55"/>
                  <a:pt x="44" y="58"/>
                  <a:pt x="41" y="61"/>
                </a:cubicBezTo>
                <a:cubicBezTo>
                  <a:pt x="38" y="64"/>
                  <a:pt x="39" y="65"/>
                  <a:pt x="41" y="68"/>
                </a:cubicBezTo>
                <a:cubicBezTo>
                  <a:pt x="43" y="70"/>
                  <a:pt x="46" y="72"/>
                  <a:pt x="48" y="73"/>
                </a:cubicBezTo>
                <a:cubicBezTo>
                  <a:pt x="50" y="75"/>
                  <a:pt x="50" y="77"/>
                  <a:pt x="53" y="79"/>
                </a:cubicBezTo>
                <a:cubicBezTo>
                  <a:pt x="57" y="82"/>
                  <a:pt x="60" y="87"/>
                  <a:pt x="64" y="91"/>
                </a:cubicBezTo>
                <a:cubicBezTo>
                  <a:pt x="67" y="95"/>
                  <a:pt x="69" y="99"/>
                  <a:pt x="71" y="103"/>
                </a:cubicBezTo>
                <a:close/>
              </a:path>
            </a:pathLst>
          </a:custGeom>
          <a:solidFill>
            <a:srgbClr val="ADDDEB"/>
          </a:solidFill>
          <a:ln w="9525">
            <a:noFill/>
            <a:round/>
          </a:ln>
        </p:spPr>
        <p:txBody>
          <a:bodyPr vert="horz" wrap="square" lIns="91440" tIns="45720" rIns="91440" bIns="45720" numCol="1" anchor="t" anchorCtr="0" compatLnSpc="1"/>
          <a:lstStyle/>
          <a:p>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200" advTm="19486">
        <p:dissolve/>
      </p:transition>
    </mc:Choice>
    <mc:Fallback>
      <p:transition spd="slow" advTm="19486">
        <p:dissolv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par>
                          <p:cTn id="17" fill="hold">
                            <p:stCondLst>
                              <p:cond delay="500"/>
                            </p:stCondLst>
                            <p:childTnLst>
                              <p:par>
                                <p:cTn id="18" presetID="22" presetClass="entr" presetSubtype="8" fill="hold" grpId="0" nodeType="after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wipe(left)">
                                      <p:cBhvr>
                                        <p:cTn id="20" dur="500"/>
                                        <p:tgtEl>
                                          <p:spTgt spid="9"/>
                                        </p:tgtEl>
                                      </p:cBhvr>
                                    </p:animEffect>
                                  </p:childTnLst>
                                </p:cTn>
                              </p:par>
                            </p:childTnLst>
                          </p:cTn>
                        </p:par>
                        <p:par>
                          <p:cTn id="21" fill="hold">
                            <p:stCondLst>
                              <p:cond delay="1000"/>
                            </p:stCondLst>
                            <p:childTnLst>
                              <p:par>
                                <p:cTn id="22" presetID="12" presetClass="entr" presetSubtype="4" fill="hold" grpId="0" nodeType="afterEffect">
                                  <p:stCondLst>
                                    <p:cond delay="0"/>
                                  </p:stCondLst>
                                  <p:childTnLst>
                                    <p:set>
                                      <p:cBhvr>
                                        <p:cTn id="23" dur="1" fill="hold">
                                          <p:stCondLst>
                                            <p:cond delay="0"/>
                                          </p:stCondLst>
                                        </p:cTn>
                                        <p:tgtEl>
                                          <p:spTgt spid="10"/>
                                        </p:tgtEl>
                                        <p:attrNameLst>
                                          <p:attrName>style.visibility</p:attrName>
                                        </p:attrNameLst>
                                      </p:cBhvr>
                                      <p:to>
                                        <p:strVal val="visible"/>
                                      </p:to>
                                    </p:set>
                                    <p:anim calcmode="lin" valueType="num">
                                      <p:cBhvr additive="base">
                                        <p:cTn id="24" dur="500"/>
                                        <p:tgtEl>
                                          <p:spTgt spid="10"/>
                                        </p:tgtEl>
                                        <p:attrNameLst>
                                          <p:attrName>ppt_y</p:attrName>
                                        </p:attrNameLst>
                                      </p:cBhvr>
                                      <p:tavLst>
                                        <p:tav tm="0">
                                          <p:val>
                                            <p:strVal val="#ppt_y+#ppt_h*1.125000"/>
                                          </p:val>
                                        </p:tav>
                                        <p:tav tm="100000">
                                          <p:val>
                                            <p:strVal val="#ppt_y"/>
                                          </p:val>
                                        </p:tav>
                                      </p:tavLst>
                                    </p:anim>
                                    <p:animEffect transition="in" filter="wipe(up)">
                                      <p:cBhvr>
                                        <p:cTn id="25" dur="500"/>
                                        <p:tgtEl>
                                          <p:spTgt spid="10"/>
                                        </p:tgtEl>
                                      </p:cBhvr>
                                    </p:animEffect>
                                  </p:childTnLst>
                                </p:cTn>
                              </p:par>
                            </p:childTnLst>
                          </p:cTn>
                        </p:par>
                        <p:par>
                          <p:cTn id="26" fill="hold">
                            <p:stCondLst>
                              <p:cond delay="1500"/>
                            </p:stCondLst>
                            <p:childTnLst>
                              <p:par>
                                <p:cTn id="27" presetID="12" presetClass="entr" presetSubtype="4" fill="hold" grpId="0" nodeType="afterEffect">
                                  <p:stCondLst>
                                    <p:cond delay="0"/>
                                  </p:stCondLst>
                                  <p:childTnLst>
                                    <p:set>
                                      <p:cBhvr>
                                        <p:cTn id="28" dur="1" fill="hold">
                                          <p:stCondLst>
                                            <p:cond delay="0"/>
                                          </p:stCondLst>
                                        </p:cTn>
                                        <p:tgtEl>
                                          <p:spTgt spid="11"/>
                                        </p:tgtEl>
                                        <p:attrNameLst>
                                          <p:attrName>style.visibility</p:attrName>
                                        </p:attrNameLst>
                                      </p:cBhvr>
                                      <p:to>
                                        <p:strVal val="visible"/>
                                      </p:to>
                                    </p:set>
                                    <p:anim calcmode="lin" valueType="num">
                                      <p:cBhvr additive="base">
                                        <p:cTn id="29" dur="500"/>
                                        <p:tgtEl>
                                          <p:spTgt spid="11"/>
                                        </p:tgtEl>
                                        <p:attrNameLst>
                                          <p:attrName>ppt_y</p:attrName>
                                        </p:attrNameLst>
                                      </p:cBhvr>
                                      <p:tavLst>
                                        <p:tav tm="0">
                                          <p:val>
                                            <p:strVal val="#ppt_y+#ppt_h*1.125000"/>
                                          </p:val>
                                        </p:tav>
                                        <p:tav tm="100000">
                                          <p:val>
                                            <p:strVal val="#ppt_y"/>
                                          </p:val>
                                        </p:tav>
                                      </p:tavLst>
                                    </p:anim>
                                    <p:animEffect transition="in" filter="wipe(up)">
                                      <p:cBhvr>
                                        <p:cTn id="3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6" grpId="0" bldLvl="0" animBg="1"/>
      <p:bldP spid="7" grpId="0" bldLvl="0" animBg="1"/>
      <p:bldP spid="8" grpId="0" bldLvl="0" animBg="1"/>
      <p:bldP spid="9" grpId="0"/>
      <p:bldP spid="10" grpId="0" bldLvl="0" animBg="1"/>
      <p:bldP spid="11" grpId="0" bldLvl="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直角三角形 13"/>
          <p:cNvSpPr/>
          <p:nvPr/>
        </p:nvSpPr>
        <p:spPr>
          <a:xfrm>
            <a:off x="2106487" y="-258792"/>
            <a:ext cx="5558816" cy="7115546"/>
          </a:xfrm>
          <a:prstGeom prst="rtTriangle">
            <a:avLst/>
          </a:prstGeom>
          <a:solidFill>
            <a:srgbClr val="ADDD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17252" y="1246"/>
            <a:ext cx="2198450" cy="6858000"/>
          </a:xfrm>
          <a:prstGeom prst="rect">
            <a:avLst/>
          </a:prstGeom>
          <a:solidFill>
            <a:srgbClr val="ADDD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8" name="直接连接符 17"/>
          <p:cNvCxnSpPr/>
          <p:nvPr/>
        </p:nvCxnSpPr>
        <p:spPr>
          <a:xfrm>
            <a:off x="724619" y="2518913"/>
            <a:ext cx="983411"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1009290" y="2664441"/>
            <a:ext cx="379561"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2329552" y="1055774"/>
            <a:ext cx="379561"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a:off x="9262724" y="1072408"/>
            <a:ext cx="669669"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9676792" y="934385"/>
            <a:ext cx="669669"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10724229" y="3775494"/>
            <a:ext cx="669669"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10882697" y="3901657"/>
            <a:ext cx="25560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a:off x="4885895" y="6230789"/>
            <a:ext cx="25560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30" name="椭圆 29"/>
          <p:cNvSpPr/>
          <p:nvPr/>
        </p:nvSpPr>
        <p:spPr>
          <a:xfrm>
            <a:off x="2750089" y="3901657"/>
            <a:ext cx="126521" cy="12652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p:cNvSpPr/>
          <p:nvPr/>
        </p:nvSpPr>
        <p:spPr>
          <a:xfrm>
            <a:off x="2750089" y="4169395"/>
            <a:ext cx="126521" cy="12652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p:nvPr/>
        </p:nvSpPr>
        <p:spPr>
          <a:xfrm>
            <a:off x="2747215" y="4477072"/>
            <a:ext cx="126521" cy="12652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p:cNvSpPr/>
          <p:nvPr/>
        </p:nvSpPr>
        <p:spPr>
          <a:xfrm>
            <a:off x="9676792" y="1913595"/>
            <a:ext cx="130646" cy="13064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p:nvPr/>
        </p:nvSpPr>
        <p:spPr>
          <a:xfrm>
            <a:off x="8890254" y="5868778"/>
            <a:ext cx="322170" cy="32217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p:cNvSpPr/>
          <p:nvPr/>
        </p:nvSpPr>
        <p:spPr>
          <a:xfrm>
            <a:off x="9378709" y="6099385"/>
            <a:ext cx="144853" cy="14485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p:nvPr/>
        </p:nvSpPr>
        <p:spPr>
          <a:xfrm>
            <a:off x="649748" y="963852"/>
            <a:ext cx="231787" cy="2317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p:cNvSpPr/>
          <p:nvPr/>
        </p:nvSpPr>
        <p:spPr>
          <a:xfrm>
            <a:off x="961988" y="740548"/>
            <a:ext cx="144853" cy="14485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p:nvPr/>
        </p:nvSpPr>
        <p:spPr>
          <a:xfrm>
            <a:off x="943131" y="5351811"/>
            <a:ext cx="231787" cy="2317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a:off x="8708565" y="840622"/>
            <a:ext cx="93758" cy="9375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11473132" y="4180858"/>
            <a:ext cx="156520" cy="1565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a:off x="9451135" y="3183087"/>
            <a:ext cx="144853" cy="14485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4326890" y="596265"/>
            <a:ext cx="3537585" cy="583565"/>
          </a:xfrm>
          <a:prstGeom prst="rect">
            <a:avLst/>
          </a:prstGeom>
          <a:noFill/>
        </p:spPr>
        <p:txBody>
          <a:bodyPr vert="horz" wrap="square" rtlCol="0">
            <a:spAutoFit/>
          </a:bodyPr>
          <a:p>
            <a:pPr algn="dist"/>
            <a:r>
              <a:rPr lang="zh-CN" altLang="en-US" sz="3200" dirty="0">
                <a:solidFill>
                  <a:schemeClr val="tx1">
                    <a:lumMod val="65000"/>
                    <a:lumOff val="35000"/>
                  </a:schemeClr>
                </a:solidFill>
                <a:latin typeface="字魂27号-布丁体" panose="00000500000000000000" pitchFamily="2" charset="-122"/>
                <a:ea typeface="字魂27号-布丁体" panose="00000500000000000000" pitchFamily="2" charset="-122"/>
              </a:rPr>
              <a:t>流程图</a:t>
            </a:r>
            <a:endParaRPr lang="zh-CN" altLang="en-US" sz="3200" dirty="0">
              <a:solidFill>
                <a:schemeClr val="tx1">
                  <a:lumMod val="65000"/>
                  <a:lumOff val="35000"/>
                </a:schemeClr>
              </a:solidFill>
              <a:latin typeface="字魂27号-布丁体" panose="00000500000000000000" pitchFamily="2" charset="-122"/>
              <a:ea typeface="字魂27号-布丁体" panose="00000500000000000000" pitchFamily="2" charset="-122"/>
            </a:endParaRPr>
          </a:p>
        </p:txBody>
      </p:sp>
      <p:pic>
        <p:nvPicPr>
          <p:cNvPr id="5" name="图片 4"/>
          <p:cNvPicPr>
            <a:picLocks noChangeAspect="1"/>
          </p:cNvPicPr>
          <p:nvPr/>
        </p:nvPicPr>
        <p:blipFill>
          <a:blip r:embed="rId1"/>
          <a:stretch>
            <a:fillRect/>
          </a:stretch>
        </p:blipFill>
        <p:spPr>
          <a:xfrm>
            <a:off x="1466850" y="1409700"/>
            <a:ext cx="9258300" cy="4983480"/>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15712">
        <p15:prstTrans prst="peelOff"/>
      </p:transition>
    </mc:Choice>
    <mc:Fallback>
      <p:transition spd="slow" advTm="15712">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1000"/>
                                        <p:tgtEl>
                                          <p:spTgt spid="30"/>
                                        </p:tgtEl>
                                      </p:cBhvr>
                                    </p:animEffect>
                                    <p:anim calcmode="lin" valueType="num">
                                      <p:cBhvr>
                                        <p:cTn id="8" dur="1000" fill="hold"/>
                                        <p:tgtEl>
                                          <p:spTgt spid="30"/>
                                        </p:tgtEl>
                                        <p:attrNameLst>
                                          <p:attrName>ppt_x</p:attrName>
                                        </p:attrNameLst>
                                      </p:cBhvr>
                                      <p:tavLst>
                                        <p:tav tm="0">
                                          <p:val>
                                            <p:strVal val="#ppt_x"/>
                                          </p:val>
                                        </p:tav>
                                        <p:tav tm="100000">
                                          <p:val>
                                            <p:strVal val="#ppt_x"/>
                                          </p:val>
                                        </p:tav>
                                      </p:tavLst>
                                    </p:anim>
                                    <p:anim calcmode="lin" valueType="num">
                                      <p:cBhvr>
                                        <p:cTn id="9" dur="1000" fill="hold"/>
                                        <p:tgtEl>
                                          <p:spTgt spid="30"/>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fade">
                                      <p:cBhvr>
                                        <p:cTn id="12" dur="1000"/>
                                        <p:tgtEl>
                                          <p:spTgt spid="31"/>
                                        </p:tgtEl>
                                      </p:cBhvr>
                                    </p:animEffect>
                                    <p:anim calcmode="lin" valueType="num">
                                      <p:cBhvr>
                                        <p:cTn id="13" dur="1000" fill="hold"/>
                                        <p:tgtEl>
                                          <p:spTgt spid="31"/>
                                        </p:tgtEl>
                                        <p:attrNameLst>
                                          <p:attrName>ppt_x</p:attrName>
                                        </p:attrNameLst>
                                      </p:cBhvr>
                                      <p:tavLst>
                                        <p:tav tm="0">
                                          <p:val>
                                            <p:strVal val="#ppt_x"/>
                                          </p:val>
                                        </p:tav>
                                        <p:tav tm="100000">
                                          <p:val>
                                            <p:strVal val="#ppt_x"/>
                                          </p:val>
                                        </p:tav>
                                      </p:tavLst>
                                    </p:anim>
                                    <p:anim calcmode="lin" valueType="num">
                                      <p:cBhvr>
                                        <p:cTn id="14" dur="1000" fill="hold"/>
                                        <p:tgtEl>
                                          <p:spTgt spid="31"/>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32"/>
                                        </p:tgtEl>
                                        <p:attrNameLst>
                                          <p:attrName>style.visibility</p:attrName>
                                        </p:attrNameLst>
                                      </p:cBhvr>
                                      <p:to>
                                        <p:strVal val="visible"/>
                                      </p:to>
                                    </p:set>
                                    <p:animEffect transition="in" filter="fade">
                                      <p:cBhvr>
                                        <p:cTn id="17" dur="1000"/>
                                        <p:tgtEl>
                                          <p:spTgt spid="32"/>
                                        </p:tgtEl>
                                      </p:cBhvr>
                                    </p:animEffect>
                                    <p:anim calcmode="lin" valueType="num">
                                      <p:cBhvr>
                                        <p:cTn id="18" dur="1000" fill="hold"/>
                                        <p:tgtEl>
                                          <p:spTgt spid="32"/>
                                        </p:tgtEl>
                                        <p:attrNameLst>
                                          <p:attrName>ppt_x</p:attrName>
                                        </p:attrNameLst>
                                      </p:cBhvr>
                                      <p:tavLst>
                                        <p:tav tm="0">
                                          <p:val>
                                            <p:strVal val="#ppt_x"/>
                                          </p:val>
                                        </p:tav>
                                        <p:tav tm="100000">
                                          <p:val>
                                            <p:strVal val="#ppt_x"/>
                                          </p:val>
                                        </p:tav>
                                      </p:tavLst>
                                    </p:anim>
                                    <p:anim calcmode="lin" valueType="num">
                                      <p:cBhvr>
                                        <p:cTn id="19" dur="1000" fill="hold"/>
                                        <p:tgtEl>
                                          <p:spTgt spid="32"/>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fade">
                                      <p:cBhvr>
                                        <p:cTn id="24" dur="500"/>
                                        <p:tgtEl>
                                          <p:spTgt spid="18"/>
                                        </p:tgtEl>
                                      </p:cBhvr>
                                    </p:animEffect>
                                  </p:childTnLst>
                                </p:cTn>
                              </p:par>
                              <p:par>
                                <p:cTn id="25" presetID="10" presetClass="entr" presetSubtype="0" fill="hold" nodeType="with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fade">
                                      <p:cBhvr>
                                        <p:cTn id="27" dur="500"/>
                                        <p:tgtEl>
                                          <p:spTgt spid="20"/>
                                        </p:tgtEl>
                                      </p:cBhvr>
                                    </p:animEffect>
                                  </p:childTnLst>
                                </p:cTn>
                              </p:par>
                              <p:par>
                                <p:cTn id="28" presetID="10" presetClass="entr" presetSubtype="0" fill="hold" nodeType="withEffect">
                                  <p:stCondLst>
                                    <p:cond delay="0"/>
                                  </p:stCondLst>
                                  <p:childTnLst>
                                    <p:set>
                                      <p:cBhvr>
                                        <p:cTn id="29" dur="1" fill="hold">
                                          <p:stCondLst>
                                            <p:cond delay="0"/>
                                          </p:stCondLst>
                                        </p:cTn>
                                        <p:tgtEl>
                                          <p:spTgt spid="22"/>
                                        </p:tgtEl>
                                        <p:attrNameLst>
                                          <p:attrName>style.visibility</p:attrName>
                                        </p:attrNameLst>
                                      </p:cBhvr>
                                      <p:to>
                                        <p:strVal val="visible"/>
                                      </p:to>
                                    </p:set>
                                    <p:animEffect transition="in" filter="fade">
                                      <p:cBhvr>
                                        <p:cTn id="30" dur="500"/>
                                        <p:tgtEl>
                                          <p:spTgt spid="22"/>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6"/>
                                        </p:tgtEl>
                                        <p:attrNameLst>
                                          <p:attrName>style.visibility</p:attrName>
                                        </p:attrNameLst>
                                      </p:cBhvr>
                                      <p:to>
                                        <p:strVal val="visible"/>
                                      </p:to>
                                    </p:set>
                                    <p:animEffect transition="in" filter="fade">
                                      <p:cBhvr>
                                        <p:cTn id="33" dur="500"/>
                                        <p:tgtEl>
                                          <p:spTgt spid="36"/>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7"/>
                                        </p:tgtEl>
                                        <p:attrNameLst>
                                          <p:attrName>style.visibility</p:attrName>
                                        </p:attrNameLst>
                                      </p:cBhvr>
                                      <p:to>
                                        <p:strVal val="visible"/>
                                      </p:to>
                                    </p:set>
                                    <p:animEffect transition="in" filter="fade">
                                      <p:cBhvr>
                                        <p:cTn id="36" dur="500"/>
                                        <p:tgtEl>
                                          <p:spTgt spid="37"/>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8"/>
                                        </p:tgtEl>
                                        <p:attrNameLst>
                                          <p:attrName>style.visibility</p:attrName>
                                        </p:attrNameLst>
                                      </p:cBhvr>
                                      <p:to>
                                        <p:strVal val="visible"/>
                                      </p:to>
                                    </p:set>
                                    <p:animEffect transition="in" filter="fade">
                                      <p:cBhvr>
                                        <p:cTn id="39" dur="500"/>
                                        <p:tgtEl>
                                          <p:spTgt spid="38"/>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34"/>
                                        </p:tgtEl>
                                        <p:attrNameLst>
                                          <p:attrName>style.visibility</p:attrName>
                                        </p:attrNameLst>
                                      </p:cBhvr>
                                      <p:to>
                                        <p:strVal val="visible"/>
                                      </p:to>
                                    </p:set>
                                    <p:animEffect transition="in" filter="fade">
                                      <p:cBhvr>
                                        <p:cTn id="42" dur="500"/>
                                        <p:tgtEl>
                                          <p:spTgt spid="34"/>
                                        </p:tgtEl>
                                      </p:cBhvr>
                                    </p:animEffect>
                                  </p:childTnLst>
                                </p:cTn>
                              </p:par>
                              <p:par>
                                <p:cTn id="43" presetID="10" presetClass="entr" presetSubtype="0" fill="hold" nodeType="withEffect">
                                  <p:stCondLst>
                                    <p:cond delay="0"/>
                                  </p:stCondLst>
                                  <p:childTnLst>
                                    <p:set>
                                      <p:cBhvr>
                                        <p:cTn id="44" dur="1" fill="hold">
                                          <p:stCondLst>
                                            <p:cond delay="0"/>
                                          </p:stCondLst>
                                        </p:cTn>
                                        <p:tgtEl>
                                          <p:spTgt spid="23"/>
                                        </p:tgtEl>
                                        <p:attrNameLst>
                                          <p:attrName>style.visibility</p:attrName>
                                        </p:attrNameLst>
                                      </p:cBhvr>
                                      <p:to>
                                        <p:strVal val="visible"/>
                                      </p:to>
                                    </p:set>
                                    <p:animEffect transition="in" filter="fade">
                                      <p:cBhvr>
                                        <p:cTn id="45" dur="500"/>
                                        <p:tgtEl>
                                          <p:spTgt spid="23"/>
                                        </p:tgtEl>
                                      </p:cBhvr>
                                    </p:animEffect>
                                  </p:childTnLst>
                                </p:cTn>
                              </p:par>
                              <p:par>
                                <p:cTn id="46" presetID="10" presetClass="entr" presetSubtype="0" fill="hold" nodeType="withEffect">
                                  <p:stCondLst>
                                    <p:cond delay="0"/>
                                  </p:stCondLst>
                                  <p:childTnLst>
                                    <p:set>
                                      <p:cBhvr>
                                        <p:cTn id="47" dur="1" fill="hold">
                                          <p:stCondLst>
                                            <p:cond delay="0"/>
                                          </p:stCondLst>
                                        </p:cTn>
                                        <p:tgtEl>
                                          <p:spTgt spid="25"/>
                                        </p:tgtEl>
                                        <p:attrNameLst>
                                          <p:attrName>style.visibility</p:attrName>
                                        </p:attrNameLst>
                                      </p:cBhvr>
                                      <p:to>
                                        <p:strVal val="visible"/>
                                      </p:to>
                                    </p:set>
                                    <p:animEffect transition="in" filter="fade">
                                      <p:cBhvr>
                                        <p:cTn id="48" dur="500"/>
                                        <p:tgtEl>
                                          <p:spTgt spid="25"/>
                                        </p:tgtEl>
                                      </p:cBhvr>
                                    </p:animEffect>
                                  </p:childTnLst>
                                </p:cTn>
                              </p:par>
                              <p:par>
                                <p:cTn id="49" presetID="10" presetClass="entr" presetSubtype="0" fill="hold" nodeType="withEffect">
                                  <p:stCondLst>
                                    <p:cond delay="0"/>
                                  </p:stCondLst>
                                  <p:childTnLst>
                                    <p:set>
                                      <p:cBhvr>
                                        <p:cTn id="50" dur="1" fill="hold">
                                          <p:stCondLst>
                                            <p:cond delay="0"/>
                                          </p:stCondLst>
                                        </p:cTn>
                                        <p:tgtEl>
                                          <p:spTgt spid="26"/>
                                        </p:tgtEl>
                                        <p:attrNameLst>
                                          <p:attrName>style.visibility</p:attrName>
                                        </p:attrNameLst>
                                      </p:cBhvr>
                                      <p:to>
                                        <p:strVal val="visible"/>
                                      </p:to>
                                    </p:set>
                                    <p:animEffect transition="in" filter="fade">
                                      <p:cBhvr>
                                        <p:cTn id="51" dur="500"/>
                                        <p:tgtEl>
                                          <p:spTgt spid="26"/>
                                        </p:tgtEl>
                                      </p:cBhvr>
                                    </p:animEffect>
                                  </p:childTnLst>
                                </p:cTn>
                              </p:par>
                              <p:par>
                                <p:cTn id="52" presetID="10" presetClass="entr" presetSubtype="0" fill="hold" nodeType="withEffect">
                                  <p:stCondLst>
                                    <p:cond delay="0"/>
                                  </p:stCondLst>
                                  <p:childTnLst>
                                    <p:set>
                                      <p:cBhvr>
                                        <p:cTn id="53" dur="1" fill="hold">
                                          <p:stCondLst>
                                            <p:cond delay="0"/>
                                          </p:stCondLst>
                                        </p:cTn>
                                        <p:tgtEl>
                                          <p:spTgt spid="27"/>
                                        </p:tgtEl>
                                        <p:attrNameLst>
                                          <p:attrName>style.visibility</p:attrName>
                                        </p:attrNameLst>
                                      </p:cBhvr>
                                      <p:to>
                                        <p:strVal val="visible"/>
                                      </p:to>
                                    </p:set>
                                    <p:animEffect transition="in" filter="fade">
                                      <p:cBhvr>
                                        <p:cTn id="54" dur="500"/>
                                        <p:tgtEl>
                                          <p:spTgt spid="27"/>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33"/>
                                        </p:tgtEl>
                                        <p:attrNameLst>
                                          <p:attrName>style.visibility</p:attrName>
                                        </p:attrNameLst>
                                      </p:cBhvr>
                                      <p:to>
                                        <p:strVal val="visible"/>
                                      </p:to>
                                    </p:set>
                                    <p:animEffect transition="in" filter="fade">
                                      <p:cBhvr>
                                        <p:cTn id="57" dur="500"/>
                                        <p:tgtEl>
                                          <p:spTgt spid="33"/>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39"/>
                                        </p:tgtEl>
                                        <p:attrNameLst>
                                          <p:attrName>style.visibility</p:attrName>
                                        </p:attrNameLst>
                                      </p:cBhvr>
                                      <p:to>
                                        <p:strVal val="visible"/>
                                      </p:to>
                                    </p:set>
                                    <p:animEffect transition="in" filter="fade">
                                      <p:cBhvr>
                                        <p:cTn id="60" dur="500"/>
                                        <p:tgtEl>
                                          <p:spTgt spid="39"/>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40"/>
                                        </p:tgtEl>
                                        <p:attrNameLst>
                                          <p:attrName>style.visibility</p:attrName>
                                        </p:attrNameLst>
                                      </p:cBhvr>
                                      <p:to>
                                        <p:strVal val="visible"/>
                                      </p:to>
                                    </p:set>
                                    <p:animEffect transition="in" filter="fade">
                                      <p:cBhvr>
                                        <p:cTn id="63" dur="500"/>
                                        <p:tgtEl>
                                          <p:spTgt spid="40"/>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28"/>
                                        </p:tgtEl>
                                        <p:attrNameLst>
                                          <p:attrName>style.visibility</p:attrName>
                                        </p:attrNameLst>
                                      </p:cBhvr>
                                      <p:to>
                                        <p:strVal val="visible"/>
                                      </p:to>
                                    </p:set>
                                    <p:animEffect transition="in" filter="fade">
                                      <p:cBhvr>
                                        <p:cTn id="66" dur="500"/>
                                        <p:tgtEl>
                                          <p:spTgt spid="28"/>
                                        </p:tgtEl>
                                      </p:cBhvr>
                                    </p:animEffect>
                                  </p:childTnLst>
                                </p:cTn>
                              </p:par>
                            </p:childTnLst>
                          </p:cTn>
                        </p:par>
                        <p:par>
                          <p:cTn id="67" fill="hold">
                            <p:stCondLst>
                              <p:cond delay="500"/>
                            </p:stCondLst>
                            <p:childTnLst>
                              <p:par>
                                <p:cTn id="68" presetID="22" presetClass="entr" presetSubtype="8" fill="hold" grpId="0" nodeType="afterEffect">
                                  <p:stCondLst>
                                    <p:cond delay="0"/>
                                  </p:stCondLst>
                                  <p:childTnLst>
                                    <p:set>
                                      <p:cBhvr>
                                        <p:cTn id="69" dur="1" fill="hold">
                                          <p:stCondLst>
                                            <p:cond delay="0"/>
                                          </p:stCondLst>
                                        </p:cTn>
                                        <p:tgtEl>
                                          <p:spTgt spid="9"/>
                                        </p:tgtEl>
                                        <p:attrNameLst>
                                          <p:attrName>style.visibility</p:attrName>
                                        </p:attrNameLst>
                                      </p:cBhvr>
                                      <p:to>
                                        <p:strVal val="visible"/>
                                      </p:to>
                                    </p:set>
                                    <p:animEffect transition="in" filter="wipe(left)">
                                      <p:cBhvr>
                                        <p:cTn id="7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bldLvl="0" animBg="1"/>
      <p:bldP spid="31" grpId="0" bldLvl="0" animBg="1"/>
      <p:bldP spid="32" grpId="0" bldLvl="0" animBg="1"/>
      <p:bldP spid="33" grpId="0" bldLvl="0" animBg="1"/>
      <p:bldP spid="34" grpId="0" bldLvl="0" animBg="1"/>
      <p:bldP spid="36" grpId="0" bldLvl="0" animBg="1"/>
      <p:bldP spid="37" grpId="0" bldLvl="0" animBg="1"/>
      <p:bldP spid="38" grpId="0" bldLvl="0" animBg="1"/>
      <p:bldP spid="39" grpId="0" bldLvl="0" animBg="1"/>
      <p:bldP spid="40" grpId="0" bldLvl="0" animBg="1"/>
      <p:bldP spid="28" grpId="0" bldLvl="0" animBg="1"/>
      <p:bldP spid="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直角三角形 13"/>
          <p:cNvSpPr/>
          <p:nvPr/>
        </p:nvSpPr>
        <p:spPr>
          <a:xfrm>
            <a:off x="2106487" y="-258792"/>
            <a:ext cx="5558816" cy="7115546"/>
          </a:xfrm>
          <a:prstGeom prst="rtTriangle">
            <a:avLst/>
          </a:prstGeom>
          <a:solidFill>
            <a:srgbClr val="ADDD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17252" y="1246"/>
            <a:ext cx="2198450" cy="6858000"/>
          </a:xfrm>
          <a:prstGeom prst="rect">
            <a:avLst/>
          </a:prstGeom>
          <a:solidFill>
            <a:srgbClr val="ADDD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8" name="直接连接符 17"/>
          <p:cNvCxnSpPr/>
          <p:nvPr/>
        </p:nvCxnSpPr>
        <p:spPr>
          <a:xfrm>
            <a:off x="724619" y="2518913"/>
            <a:ext cx="983411"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1009290" y="2664441"/>
            <a:ext cx="379561"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2329552" y="1055774"/>
            <a:ext cx="379561"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a:off x="9262724" y="1072408"/>
            <a:ext cx="669669"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9676792" y="934385"/>
            <a:ext cx="669669"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10724229" y="3775494"/>
            <a:ext cx="669669"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10882697" y="3901657"/>
            <a:ext cx="25560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a:off x="4885895" y="6230789"/>
            <a:ext cx="25560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30" name="椭圆 29"/>
          <p:cNvSpPr/>
          <p:nvPr/>
        </p:nvSpPr>
        <p:spPr>
          <a:xfrm>
            <a:off x="2750089" y="3901657"/>
            <a:ext cx="126521" cy="12652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p:cNvSpPr/>
          <p:nvPr/>
        </p:nvSpPr>
        <p:spPr>
          <a:xfrm>
            <a:off x="2750089" y="4169395"/>
            <a:ext cx="126521" cy="12652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p:nvPr/>
        </p:nvSpPr>
        <p:spPr>
          <a:xfrm>
            <a:off x="2747215" y="4477072"/>
            <a:ext cx="126521" cy="12652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p:cNvSpPr/>
          <p:nvPr/>
        </p:nvSpPr>
        <p:spPr>
          <a:xfrm>
            <a:off x="9676792" y="1913595"/>
            <a:ext cx="130646" cy="13064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p:nvPr/>
        </p:nvSpPr>
        <p:spPr>
          <a:xfrm>
            <a:off x="8890254" y="5868778"/>
            <a:ext cx="322170" cy="32217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p:cNvSpPr/>
          <p:nvPr/>
        </p:nvSpPr>
        <p:spPr>
          <a:xfrm>
            <a:off x="9378709" y="6099385"/>
            <a:ext cx="144853" cy="14485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p:nvPr/>
        </p:nvSpPr>
        <p:spPr>
          <a:xfrm>
            <a:off x="649748" y="963852"/>
            <a:ext cx="231787" cy="2317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p:cNvSpPr/>
          <p:nvPr/>
        </p:nvSpPr>
        <p:spPr>
          <a:xfrm>
            <a:off x="961988" y="740548"/>
            <a:ext cx="144853" cy="14485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p:nvPr/>
        </p:nvSpPr>
        <p:spPr>
          <a:xfrm>
            <a:off x="943131" y="5351811"/>
            <a:ext cx="231787" cy="2317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a:off x="8708565" y="840622"/>
            <a:ext cx="93758" cy="9375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11473132" y="4180858"/>
            <a:ext cx="156520" cy="1565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a:off x="9451135" y="3183087"/>
            <a:ext cx="144853" cy="14485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4326890" y="596265"/>
            <a:ext cx="3537585" cy="583565"/>
          </a:xfrm>
          <a:prstGeom prst="rect">
            <a:avLst/>
          </a:prstGeom>
          <a:noFill/>
        </p:spPr>
        <p:txBody>
          <a:bodyPr vert="horz" wrap="square" rtlCol="0">
            <a:spAutoFit/>
          </a:bodyPr>
          <a:p>
            <a:pPr algn="dist"/>
            <a:r>
              <a:rPr lang="zh-CN" altLang="en-US" sz="3200" dirty="0">
                <a:solidFill>
                  <a:schemeClr val="tx1">
                    <a:lumMod val="65000"/>
                    <a:lumOff val="35000"/>
                  </a:schemeClr>
                </a:solidFill>
                <a:latin typeface="字魂27号-布丁体" panose="00000500000000000000" pitchFamily="2" charset="-122"/>
                <a:ea typeface="字魂27号-布丁体" panose="00000500000000000000" pitchFamily="2" charset="-122"/>
              </a:rPr>
              <a:t>流程图</a:t>
            </a:r>
            <a:endParaRPr lang="zh-CN" altLang="en-US" sz="3200" dirty="0">
              <a:solidFill>
                <a:schemeClr val="tx1">
                  <a:lumMod val="65000"/>
                  <a:lumOff val="35000"/>
                </a:schemeClr>
              </a:solidFill>
              <a:latin typeface="字魂27号-布丁体" panose="00000500000000000000" pitchFamily="2" charset="-122"/>
              <a:ea typeface="字魂27号-布丁体" panose="00000500000000000000" pitchFamily="2" charset="-122"/>
            </a:endParaRPr>
          </a:p>
        </p:txBody>
      </p:sp>
      <p:pic>
        <p:nvPicPr>
          <p:cNvPr id="2" name="图片 1"/>
          <p:cNvPicPr>
            <a:picLocks noChangeAspect="1"/>
          </p:cNvPicPr>
          <p:nvPr/>
        </p:nvPicPr>
        <p:blipFill>
          <a:blip r:embed="rId1"/>
          <a:stretch>
            <a:fillRect/>
          </a:stretch>
        </p:blipFill>
        <p:spPr>
          <a:xfrm>
            <a:off x="1428750" y="1437640"/>
            <a:ext cx="9334500" cy="4792980"/>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18158">
        <p15:prstTrans prst="peelOff"/>
      </p:transition>
    </mc:Choice>
    <mc:Fallback>
      <p:transition spd="slow" advTm="18158">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1000"/>
                                        <p:tgtEl>
                                          <p:spTgt spid="30"/>
                                        </p:tgtEl>
                                      </p:cBhvr>
                                    </p:animEffect>
                                    <p:anim calcmode="lin" valueType="num">
                                      <p:cBhvr>
                                        <p:cTn id="8" dur="1000" fill="hold"/>
                                        <p:tgtEl>
                                          <p:spTgt spid="30"/>
                                        </p:tgtEl>
                                        <p:attrNameLst>
                                          <p:attrName>ppt_x</p:attrName>
                                        </p:attrNameLst>
                                      </p:cBhvr>
                                      <p:tavLst>
                                        <p:tav tm="0">
                                          <p:val>
                                            <p:strVal val="#ppt_x"/>
                                          </p:val>
                                        </p:tav>
                                        <p:tav tm="100000">
                                          <p:val>
                                            <p:strVal val="#ppt_x"/>
                                          </p:val>
                                        </p:tav>
                                      </p:tavLst>
                                    </p:anim>
                                    <p:anim calcmode="lin" valueType="num">
                                      <p:cBhvr>
                                        <p:cTn id="9" dur="1000" fill="hold"/>
                                        <p:tgtEl>
                                          <p:spTgt spid="30"/>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fade">
                                      <p:cBhvr>
                                        <p:cTn id="12" dur="1000"/>
                                        <p:tgtEl>
                                          <p:spTgt spid="31"/>
                                        </p:tgtEl>
                                      </p:cBhvr>
                                    </p:animEffect>
                                    <p:anim calcmode="lin" valueType="num">
                                      <p:cBhvr>
                                        <p:cTn id="13" dur="1000" fill="hold"/>
                                        <p:tgtEl>
                                          <p:spTgt spid="31"/>
                                        </p:tgtEl>
                                        <p:attrNameLst>
                                          <p:attrName>ppt_x</p:attrName>
                                        </p:attrNameLst>
                                      </p:cBhvr>
                                      <p:tavLst>
                                        <p:tav tm="0">
                                          <p:val>
                                            <p:strVal val="#ppt_x"/>
                                          </p:val>
                                        </p:tav>
                                        <p:tav tm="100000">
                                          <p:val>
                                            <p:strVal val="#ppt_x"/>
                                          </p:val>
                                        </p:tav>
                                      </p:tavLst>
                                    </p:anim>
                                    <p:anim calcmode="lin" valueType="num">
                                      <p:cBhvr>
                                        <p:cTn id="14" dur="1000" fill="hold"/>
                                        <p:tgtEl>
                                          <p:spTgt spid="31"/>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32"/>
                                        </p:tgtEl>
                                        <p:attrNameLst>
                                          <p:attrName>style.visibility</p:attrName>
                                        </p:attrNameLst>
                                      </p:cBhvr>
                                      <p:to>
                                        <p:strVal val="visible"/>
                                      </p:to>
                                    </p:set>
                                    <p:animEffect transition="in" filter="fade">
                                      <p:cBhvr>
                                        <p:cTn id="17" dur="1000"/>
                                        <p:tgtEl>
                                          <p:spTgt spid="32"/>
                                        </p:tgtEl>
                                      </p:cBhvr>
                                    </p:animEffect>
                                    <p:anim calcmode="lin" valueType="num">
                                      <p:cBhvr>
                                        <p:cTn id="18" dur="1000" fill="hold"/>
                                        <p:tgtEl>
                                          <p:spTgt spid="32"/>
                                        </p:tgtEl>
                                        <p:attrNameLst>
                                          <p:attrName>ppt_x</p:attrName>
                                        </p:attrNameLst>
                                      </p:cBhvr>
                                      <p:tavLst>
                                        <p:tav tm="0">
                                          <p:val>
                                            <p:strVal val="#ppt_x"/>
                                          </p:val>
                                        </p:tav>
                                        <p:tav tm="100000">
                                          <p:val>
                                            <p:strVal val="#ppt_x"/>
                                          </p:val>
                                        </p:tav>
                                      </p:tavLst>
                                    </p:anim>
                                    <p:anim calcmode="lin" valueType="num">
                                      <p:cBhvr>
                                        <p:cTn id="19" dur="1000" fill="hold"/>
                                        <p:tgtEl>
                                          <p:spTgt spid="32"/>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fade">
                                      <p:cBhvr>
                                        <p:cTn id="24" dur="500"/>
                                        <p:tgtEl>
                                          <p:spTgt spid="18"/>
                                        </p:tgtEl>
                                      </p:cBhvr>
                                    </p:animEffect>
                                  </p:childTnLst>
                                </p:cTn>
                              </p:par>
                              <p:par>
                                <p:cTn id="25" presetID="10" presetClass="entr" presetSubtype="0" fill="hold" nodeType="with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fade">
                                      <p:cBhvr>
                                        <p:cTn id="27" dur="500"/>
                                        <p:tgtEl>
                                          <p:spTgt spid="20"/>
                                        </p:tgtEl>
                                      </p:cBhvr>
                                    </p:animEffect>
                                  </p:childTnLst>
                                </p:cTn>
                              </p:par>
                              <p:par>
                                <p:cTn id="28" presetID="10" presetClass="entr" presetSubtype="0" fill="hold" nodeType="withEffect">
                                  <p:stCondLst>
                                    <p:cond delay="0"/>
                                  </p:stCondLst>
                                  <p:childTnLst>
                                    <p:set>
                                      <p:cBhvr>
                                        <p:cTn id="29" dur="1" fill="hold">
                                          <p:stCondLst>
                                            <p:cond delay="0"/>
                                          </p:stCondLst>
                                        </p:cTn>
                                        <p:tgtEl>
                                          <p:spTgt spid="22"/>
                                        </p:tgtEl>
                                        <p:attrNameLst>
                                          <p:attrName>style.visibility</p:attrName>
                                        </p:attrNameLst>
                                      </p:cBhvr>
                                      <p:to>
                                        <p:strVal val="visible"/>
                                      </p:to>
                                    </p:set>
                                    <p:animEffect transition="in" filter="fade">
                                      <p:cBhvr>
                                        <p:cTn id="30" dur="500"/>
                                        <p:tgtEl>
                                          <p:spTgt spid="22"/>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6"/>
                                        </p:tgtEl>
                                        <p:attrNameLst>
                                          <p:attrName>style.visibility</p:attrName>
                                        </p:attrNameLst>
                                      </p:cBhvr>
                                      <p:to>
                                        <p:strVal val="visible"/>
                                      </p:to>
                                    </p:set>
                                    <p:animEffect transition="in" filter="fade">
                                      <p:cBhvr>
                                        <p:cTn id="33" dur="500"/>
                                        <p:tgtEl>
                                          <p:spTgt spid="36"/>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7"/>
                                        </p:tgtEl>
                                        <p:attrNameLst>
                                          <p:attrName>style.visibility</p:attrName>
                                        </p:attrNameLst>
                                      </p:cBhvr>
                                      <p:to>
                                        <p:strVal val="visible"/>
                                      </p:to>
                                    </p:set>
                                    <p:animEffect transition="in" filter="fade">
                                      <p:cBhvr>
                                        <p:cTn id="36" dur="500"/>
                                        <p:tgtEl>
                                          <p:spTgt spid="37"/>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8"/>
                                        </p:tgtEl>
                                        <p:attrNameLst>
                                          <p:attrName>style.visibility</p:attrName>
                                        </p:attrNameLst>
                                      </p:cBhvr>
                                      <p:to>
                                        <p:strVal val="visible"/>
                                      </p:to>
                                    </p:set>
                                    <p:animEffect transition="in" filter="fade">
                                      <p:cBhvr>
                                        <p:cTn id="39" dur="500"/>
                                        <p:tgtEl>
                                          <p:spTgt spid="38"/>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34"/>
                                        </p:tgtEl>
                                        <p:attrNameLst>
                                          <p:attrName>style.visibility</p:attrName>
                                        </p:attrNameLst>
                                      </p:cBhvr>
                                      <p:to>
                                        <p:strVal val="visible"/>
                                      </p:to>
                                    </p:set>
                                    <p:animEffect transition="in" filter="fade">
                                      <p:cBhvr>
                                        <p:cTn id="42" dur="500"/>
                                        <p:tgtEl>
                                          <p:spTgt spid="34"/>
                                        </p:tgtEl>
                                      </p:cBhvr>
                                    </p:animEffect>
                                  </p:childTnLst>
                                </p:cTn>
                              </p:par>
                              <p:par>
                                <p:cTn id="43" presetID="10" presetClass="entr" presetSubtype="0" fill="hold" nodeType="withEffect">
                                  <p:stCondLst>
                                    <p:cond delay="0"/>
                                  </p:stCondLst>
                                  <p:childTnLst>
                                    <p:set>
                                      <p:cBhvr>
                                        <p:cTn id="44" dur="1" fill="hold">
                                          <p:stCondLst>
                                            <p:cond delay="0"/>
                                          </p:stCondLst>
                                        </p:cTn>
                                        <p:tgtEl>
                                          <p:spTgt spid="23"/>
                                        </p:tgtEl>
                                        <p:attrNameLst>
                                          <p:attrName>style.visibility</p:attrName>
                                        </p:attrNameLst>
                                      </p:cBhvr>
                                      <p:to>
                                        <p:strVal val="visible"/>
                                      </p:to>
                                    </p:set>
                                    <p:animEffect transition="in" filter="fade">
                                      <p:cBhvr>
                                        <p:cTn id="45" dur="500"/>
                                        <p:tgtEl>
                                          <p:spTgt spid="23"/>
                                        </p:tgtEl>
                                      </p:cBhvr>
                                    </p:animEffect>
                                  </p:childTnLst>
                                </p:cTn>
                              </p:par>
                              <p:par>
                                <p:cTn id="46" presetID="10" presetClass="entr" presetSubtype="0" fill="hold" nodeType="withEffect">
                                  <p:stCondLst>
                                    <p:cond delay="0"/>
                                  </p:stCondLst>
                                  <p:childTnLst>
                                    <p:set>
                                      <p:cBhvr>
                                        <p:cTn id="47" dur="1" fill="hold">
                                          <p:stCondLst>
                                            <p:cond delay="0"/>
                                          </p:stCondLst>
                                        </p:cTn>
                                        <p:tgtEl>
                                          <p:spTgt spid="25"/>
                                        </p:tgtEl>
                                        <p:attrNameLst>
                                          <p:attrName>style.visibility</p:attrName>
                                        </p:attrNameLst>
                                      </p:cBhvr>
                                      <p:to>
                                        <p:strVal val="visible"/>
                                      </p:to>
                                    </p:set>
                                    <p:animEffect transition="in" filter="fade">
                                      <p:cBhvr>
                                        <p:cTn id="48" dur="500"/>
                                        <p:tgtEl>
                                          <p:spTgt spid="25"/>
                                        </p:tgtEl>
                                      </p:cBhvr>
                                    </p:animEffect>
                                  </p:childTnLst>
                                </p:cTn>
                              </p:par>
                              <p:par>
                                <p:cTn id="49" presetID="10" presetClass="entr" presetSubtype="0" fill="hold" nodeType="withEffect">
                                  <p:stCondLst>
                                    <p:cond delay="0"/>
                                  </p:stCondLst>
                                  <p:childTnLst>
                                    <p:set>
                                      <p:cBhvr>
                                        <p:cTn id="50" dur="1" fill="hold">
                                          <p:stCondLst>
                                            <p:cond delay="0"/>
                                          </p:stCondLst>
                                        </p:cTn>
                                        <p:tgtEl>
                                          <p:spTgt spid="26"/>
                                        </p:tgtEl>
                                        <p:attrNameLst>
                                          <p:attrName>style.visibility</p:attrName>
                                        </p:attrNameLst>
                                      </p:cBhvr>
                                      <p:to>
                                        <p:strVal val="visible"/>
                                      </p:to>
                                    </p:set>
                                    <p:animEffect transition="in" filter="fade">
                                      <p:cBhvr>
                                        <p:cTn id="51" dur="500"/>
                                        <p:tgtEl>
                                          <p:spTgt spid="26"/>
                                        </p:tgtEl>
                                      </p:cBhvr>
                                    </p:animEffect>
                                  </p:childTnLst>
                                </p:cTn>
                              </p:par>
                              <p:par>
                                <p:cTn id="52" presetID="10" presetClass="entr" presetSubtype="0" fill="hold" nodeType="withEffect">
                                  <p:stCondLst>
                                    <p:cond delay="0"/>
                                  </p:stCondLst>
                                  <p:childTnLst>
                                    <p:set>
                                      <p:cBhvr>
                                        <p:cTn id="53" dur="1" fill="hold">
                                          <p:stCondLst>
                                            <p:cond delay="0"/>
                                          </p:stCondLst>
                                        </p:cTn>
                                        <p:tgtEl>
                                          <p:spTgt spid="27"/>
                                        </p:tgtEl>
                                        <p:attrNameLst>
                                          <p:attrName>style.visibility</p:attrName>
                                        </p:attrNameLst>
                                      </p:cBhvr>
                                      <p:to>
                                        <p:strVal val="visible"/>
                                      </p:to>
                                    </p:set>
                                    <p:animEffect transition="in" filter="fade">
                                      <p:cBhvr>
                                        <p:cTn id="54" dur="500"/>
                                        <p:tgtEl>
                                          <p:spTgt spid="27"/>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33"/>
                                        </p:tgtEl>
                                        <p:attrNameLst>
                                          <p:attrName>style.visibility</p:attrName>
                                        </p:attrNameLst>
                                      </p:cBhvr>
                                      <p:to>
                                        <p:strVal val="visible"/>
                                      </p:to>
                                    </p:set>
                                    <p:animEffect transition="in" filter="fade">
                                      <p:cBhvr>
                                        <p:cTn id="57" dur="500"/>
                                        <p:tgtEl>
                                          <p:spTgt spid="33"/>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39"/>
                                        </p:tgtEl>
                                        <p:attrNameLst>
                                          <p:attrName>style.visibility</p:attrName>
                                        </p:attrNameLst>
                                      </p:cBhvr>
                                      <p:to>
                                        <p:strVal val="visible"/>
                                      </p:to>
                                    </p:set>
                                    <p:animEffect transition="in" filter="fade">
                                      <p:cBhvr>
                                        <p:cTn id="60" dur="500"/>
                                        <p:tgtEl>
                                          <p:spTgt spid="39"/>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40"/>
                                        </p:tgtEl>
                                        <p:attrNameLst>
                                          <p:attrName>style.visibility</p:attrName>
                                        </p:attrNameLst>
                                      </p:cBhvr>
                                      <p:to>
                                        <p:strVal val="visible"/>
                                      </p:to>
                                    </p:set>
                                    <p:animEffect transition="in" filter="fade">
                                      <p:cBhvr>
                                        <p:cTn id="63" dur="500"/>
                                        <p:tgtEl>
                                          <p:spTgt spid="40"/>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28"/>
                                        </p:tgtEl>
                                        <p:attrNameLst>
                                          <p:attrName>style.visibility</p:attrName>
                                        </p:attrNameLst>
                                      </p:cBhvr>
                                      <p:to>
                                        <p:strVal val="visible"/>
                                      </p:to>
                                    </p:set>
                                    <p:animEffect transition="in" filter="fade">
                                      <p:cBhvr>
                                        <p:cTn id="66" dur="500"/>
                                        <p:tgtEl>
                                          <p:spTgt spid="28"/>
                                        </p:tgtEl>
                                      </p:cBhvr>
                                    </p:animEffect>
                                  </p:childTnLst>
                                </p:cTn>
                              </p:par>
                            </p:childTnLst>
                          </p:cTn>
                        </p:par>
                        <p:par>
                          <p:cTn id="67" fill="hold">
                            <p:stCondLst>
                              <p:cond delay="500"/>
                            </p:stCondLst>
                            <p:childTnLst>
                              <p:par>
                                <p:cTn id="68" presetID="22" presetClass="entr" presetSubtype="8" fill="hold" grpId="0" nodeType="afterEffect">
                                  <p:stCondLst>
                                    <p:cond delay="0"/>
                                  </p:stCondLst>
                                  <p:childTnLst>
                                    <p:set>
                                      <p:cBhvr>
                                        <p:cTn id="69" dur="1" fill="hold">
                                          <p:stCondLst>
                                            <p:cond delay="0"/>
                                          </p:stCondLst>
                                        </p:cTn>
                                        <p:tgtEl>
                                          <p:spTgt spid="9"/>
                                        </p:tgtEl>
                                        <p:attrNameLst>
                                          <p:attrName>style.visibility</p:attrName>
                                        </p:attrNameLst>
                                      </p:cBhvr>
                                      <p:to>
                                        <p:strVal val="visible"/>
                                      </p:to>
                                    </p:set>
                                    <p:animEffect transition="in" filter="wipe(left)">
                                      <p:cBhvr>
                                        <p:cTn id="7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bldLvl="0" animBg="1"/>
      <p:bldP spid="31" grpId="0" bldLvl="0" animBg="1"/>
      <p:bldP spid="32" grpId="0" bldLvl="0" animBg="1"/>
      <p:bldP spid="33" grpId="0" bldLvl="0" animBg="1"/>
      <p:bldP spid="34" grpId="0" bldLvl="0" animBg="1"/>
      <p:bldP spid="36" grpId="0" bldLvl="0" animBg="1"/>
      <p:bldP spid="37" grpId="0" bldLvl="0" animBg="1"/>
      <p:bldP spid="38" grpId="0" bldLvl="0" animBg="1"/>
      <p:bldP spid="39" grpId="0" bldLvl="0" animBg="1"/>
      <p:bldP spid="40" grpId="0" bldLvl="0" animBg="1"/>
      <p:bldP spid="28" grpId="0" bldLvl="0" animBg="1"/>
      <p:bldP spid="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直角三角形 13"/>
          <p:cNvSpPr/>
          <p:nvPr/>
        </p:nvSpPr>
        <p:spPr>
          <a:xfrm>
            <a:off x="2106487" y="-258792"/>
            <a:ext cx="5558816" cy="7115546"/>
          </a:xfrm>
          <a:prstGeom prst="rtTriangle">
            <a:avLst/>
          </a:prstGeom>
          <a:solidFill>
            <a:srgbClr val="ADDD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17252" y="1246"/>
            <a:ext cx="2198450" cy="6858000"/>
          </a:xfrm>
          <a:prstGeom prst="rect">
            <a:avLst/>
          </a:prstGeom>
          <a:solidFill>
            <a:srgbClr val="ADDD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8" name="直接连接符 17"/>
          <p:cNvCxnSpPr/>
          <p:nvPr/>
        </p:nvCxnSpPr>
        <p:spPr>
          <a:xfrm>
            <a:off x="724619" y="2518913"/>
            <a:ext cx="983411"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1009290" y="2664441"/>
            <a:ext cx="379561"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2329552" y="1055774"/>
            <a:ext cx="379561"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a:off x="9262724" y="1072408"/>
            <a:ext cx="669669"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9676792" y="934385"/>
            <a:ext cx="669669"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10724229" y="3775494"/>
            <a:ext cx="669669"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10882697" y="3901657"/>
            <a:ext cx="25560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a:off x="4885895" y="6230789"/>
            <a:ext cx="25560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30" name="椭圆 29"/>
          <p:cNvSpPr/>
          <p:nvPr/>
        </p:nvSpPr>
        <p:spPr>
          <a:xfrm>
            <a:off x="2750089" y="3901657"/>
            <a:ext cx="126521" cy="12652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p:cNvSpPr/>
          <p:nvPr/>
        </p:nvSpPr>
        <p:spPr>
          <a:xfrm>
            <a:off x="2750089" y="4169395"/>
            <a:ext cx="126521" cy="12652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p:nvPr/>
        </p:nvSpPr>
        <p:spPr>
          <a:xfrm>
            <a:off x="2747215" y="4477072"/>
            <a:ext cx="126521" cy="12652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p:cNvSpPr/>
          <p:nvPr/>
        </p:nvSpPr>
        <p:spPr>
          <a:xfrm>
            <a:off x="9676792" y="1913595"/>
            <a:ext cx="130646" cy="13064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p:nvPr/>
        </p:nvSpPr>
        <p:spPr>
          <a:xfrm>
            <a:off x="8890254" y="5868778"/>
            <a:ext cx="322170" cy="32217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p:cNvSpPr/>
          <p:nvPr/>
        </p:nvSpPr>
        <p:spPr>
          <a:xfrm>
            <a:off x="9378709" y="6099385"/>
            <a:ext cx="144853" cy="14485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p:nvPr/>
        </p:nvSpPr>
        <p:spPr>
          <a:xfrm>
            <a:off x="649748" y="963852"/>
            <a:ext cx="231787" cy="2317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p:cNvSpPr/>
          <p:nvPr/>
        </p:nvSpPr>
        <p:spPr>
          <a:xfrm>
            <a:off x="961988" y="740548"/>
            <a:ext cx="144853" cy="14485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p:nvPr/>
        </p:nvSpPr>
        <p:spPr>
          <a:xfrm>
            <a:off x="943131" y="5351811"/>
            <a:ext cx="231787" cy="2317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a:off x="8708565" y="840622"/>
            <a:ext cx="93758" cy="9375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11473132" y="4180858"/>
            <a:ext cx="156520" cy="1565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a:off x="9451135" y="3183087"/>
            <a:ext cx="144853" cy="14485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4326890" y="596265"/>
            <a:ext cx="3537585" cy="583565"/>
          </a:xfrm>
          <a:prstGeom prst="rect">
            <a:avLst/>
          </a:prstGeom>
          <a:noFill/>
        </p:spPr>
        <p:txBody>
          <a:bodyPr vert="horz" wrap="square" rtlCol="0">
            <a:spAutoFit/>
          </a:bodyPr>
          <a:p>
            <a:pPr algn="dist"/>
            <a:r>
              <a:rPr lang="zh-CN" altLang="en-US" sz="3200" dirty="0">
                <a:solidFill>
                  <a:schemeClr val="tx1">
                    <a:lumMod val="65000"/>
                    <a:lumOff val="35000"/>
                  </a:schemeClr>
                </a:solidFill>
                <a:latin typeface="字魂27号-布丁体" panose="00000500000000000000" pitchFamily="2" charset="-122"/>
                <a:ea typeface="字魂27号-布丁体" panose="00000500000000000000" pitchFamily="2" charset="-122"/>
              </a:rPr>
              <a:t>选择</a:t>
            </a:r>
            <a:r>
              <a:rPr lang="zh-CN" altLang="en-US" sz="3200" dirty="0">
                <a:solidFill>
                  <a:schemeClr val="tx1">
                    <a:lumMod val="65000"/>
                    <a:lumOff val="35000"/>
                  </a:schemeClr>
                </a:solidFill>
                <a:latin typeface="字魂27号-布丁体" panose="00000500000000000000" pitchFamily="2" charset="-122"/>
                <a:ea typeface="字魂27号-布丁体" panose="00000500000000000000" pitchFamily="2" charset="-122"/>
              </a:rPr>
              <a:t>成功图</a:t>
            </a:r>
            <a:endParaRPr lang="zh-CN" altLang="en-US" sz="3200" dirty="0">
              <a:solidFill>
                <a:schemeClr val="tx1">
                  <a:lumMod val="65000"/>
                  <a:lumOff val="35000"/>
                </a:schemeClr>
              </a:solidFill>
              <a:latin typeface="字魂27号-布丁体" panose="00000500000000000000" pitchFamily="2" charset="-122"/>
              <a:ea typeface="字魂27号-布丁体" panose="00000500000000000000" pitchFamily="2" charset="-122"/>
            </a:endParaRPr>
          </a:p>
        </p:txBody>
      </p:sp>
      <p:pic>
        <p:nvPicPr>
          <p:cNvPr id="2" name="图片 1"/>
          <p:cNvPicPr>
            <a:picLocks noChangeAspect="1"/>
          </p:cNvPicPr>
          <p:nvPr/>
        </p:nvPicPr>
        <p:blipFill>
          <a:blip r:embed="rId1"/>
          <a:stretch>
            <a:fillRect/>
          </a:stretch>
        </p:blipFill>
        <p:spPr>
          <a:xfrm>
            <a:off x="214630" y="111125"/>
            <a:ext cx="3834130" cy="6635115"/>
          </a:xfrm>
          <a:prstGeom prst="rect">
            <a:avLst/>
          </a:prstGeom>
        </p:spPr>
      </p:pic>
      <p:pic>
        <p:nvPicPr>
          <p:cNvPr id="7" name="图片 6"/>
          <p:cNvPicPr>
            <a:picLocks noChangeAspect="1"/>
          </p:cNvPicPr>
          <p:nvPr/>
        </p:nvPicPr>
        <p:blipFill>
          <a:blip r:embed="rId2"/>
          <a:stretch>
            <a:fillRect/>
          </a:stretch>
        </p:blipFill>
        <p:spPr>
          <a:xfrm>
            <a:off x="8176260" y="-25400"/>
            <a:ext cx="4015740" cy="6911340"/>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17762">
        <p15:prstTrans prst="peelOff"/>
      </p:transition>
    </mc:Choice>
    <mc:Fallback>
      <p:transition spd="slow" advTm="17762">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1000"/>
                                        <p:tgtEl>
                                          <p:spTgt spid="30"/>
                                        </p:tgtEl>
                                      </p:cBhvr>
                                    </p:animEffect>
                                    <p:anim calcmode="lin" valueType="num">
                                      <p:cBhvr>
                                        <p:cTn id="8" dur="1000" fill="hold"/>
                                        <p:tgtEl>
                                          <p:spTgt spid="30"/>
                                        </p:tgtEl>
                                        <p:attrNameLst>
                                          <p:attrName>ppt_x</p:attrName>
                                        </p:attrNameLst>
                                      </p:cBhvr>
                                      <p:tavLst>
                                        <p:tav tm="0">
                                          <p:val>
                                            <p:strVal val="#ppt_x"/>
                                          </p:val>
                                        </p:tav>
                                        <p:tav tm="100000">
                                          <p:val>
                                            <p:strVal val="#ppt_x"/>
                                          </p:val>
                                        </p:tav>
                                      </p:tavLst>
                                    </p:anim>
                                    <p:anim calcmode="lin" valueType="num">
                                      <p:cBhvr>
                                        <p:cTn id="9" dur="1000" fill="hold"/>
                                        <p:tgtEl>
                                          <p:spTgt spid="30"/>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fade">
                                      <p:cBhvr>
                                        <p:cTn id="12" dur="1000"/>
                                        <p:tgtEl>
                                          <p:spTgt spid="31"/>
                                        </p:tgtEl>
                                      </p:cBhvr>
                                    </p:animEffect>
                                    <p:anim calcmode="lin" valueType="num">
                                      <p:cBhvr>
                                        <p:cTn id="13" dur="1000" fill="hold"/>
                                        <p:tgtEl>
                                          <p:spTgt spid="31"/>
                                        </p:tgtEl>
                                        <p:attrNameLst>
                                          <p:attrName>ppt_x</p:attrName>
                                        </p:attrNameLst>
                                      </p:cBhvr>
                                      <p:tavLst>
                                        <p:tav tm="0">
                                          <p:val>
                                            <p:strVal val="#ppt_x"/>
                                          </p:val>
                                        </p:tav>
                                        <p:tav tm="100000">
                                          <p:val>
                                            <p:strVal val="#ppt_x"/>
                                          </p:val>
                                        </p:tav>
                                      </p:tavLst>
                                    </p:anim>
                                    <p:anim calcmode="lin" valueType="num">
                                      <p:cBhvr>
                                        <p:cTn id="14" dur="1000" fill="hold"/>
                                        <p:tgtEl>
                                          <p:spTgt spid="31"/>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32"/>
                                        </p:tgtEl>
                                        <p:attrNameLst>
                                          <p:attrName>style.visibility</p:attrName>
                                        </p:attrNameLst>
                                      </p:cBhvr>
                                      <p:to>
                                        <p:strVal val="visible"/>
                                      </p:to>
                                    </p:set>
                                    <p:animEffect transition="in" filter="fade">
                                      <p:cBhvr>
                                        <p:cTn id="17" dur="1000"/>
                                        <p:tgtEl>
                                          <p:spTgt spid="32"/>
                                        </p:tgtEl>
                                      </p:cBhvr>
                                    </p:animEffect>
                                    <p:anim calcmode="lin" valueType="num">
                                      <p:cBhvr>
                                        <p:cTn id="18" dur="1000" fill="hold"/>
                                        <p:tgtEl>
                                          <p:spTgt spid="32"/>
                                        </p:tgtEl>
                                        <p:attrNameLst>
                                          <p:attrName>ppt_x</p:attrName>
                                        </p:attrNameLst>
                                      </p:cBhvr>
                                      <p:tavLst>
                                        <p:tav tm="0">
                                          <p:val>
                                            <p:strVal val="#ppt_x"/>
                                          </p:val>
                                        </p:tav>
                                        <p:tav tm="100000">
                                          <p:val>
                                            <p:strVal val="#ppt_x"/>
                                          </p:val>
                                        </p:tav>
                                      </p:tavLst>
                                    </p:anim>
                                    <p:anim calcmode="lin" valueType="num">
                                      <p:cBhvr>
                                        <p:cTn id="19" dur="1000" fill="hold"/>
                                        <p:tgtEl>
                                          <p:spTgt spid="32"/>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fade">
                                      <p:cBhvr>
                                        <p:cTn id="24" dur="500"/>
                                        <p:tgtEl>
                                          <p:spTgt spid="18"/>
                                        </p:tgtEl>
                                      </p:cBhvr>
                                    </p:animEffect>
                                  </p:childTnLst>
                                </p:cTn>
                              </p:par>
                              <p:par>
                                <p:cTn id="25" presetID="10" presetClass="entr" presetSubtype="0" fill="hold" nodeType="with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fade">
                                      <p:cBhvr>
                                        <p:cTn id="27" dur="500"/>
                                        <p:tgtEl>
                                          <p:spTgt spid="20"/>
                                        </p:tgtEl>
                                      </p:cBhvr>
                                    </p:animEffect>
                                  </p:childTnLst>
                                </p:cTn>
                              </p:par>
                              <p:par>
                                <p:cTn id="28" presetID="10" presetClass="entr" presetSubtype="0" fill="hold" nodeType="withEffect">
                                  <p:stCondLst>
                                    <p:cond delay="0"/>
                                  </p:stCondLst>
                                  <p:childTnLst>
                                    <p:set>
                                      <p:cBhvr>
                                        <p:cTn id="29" dur="1" fill="hold">
                                          <p:stCondLst>
                                            <p:cond delay="0"/>
                                          </p:stCondLst>
                                        </p:cTn>
                                        <p:tgtEl>
                                          <p:spTgt spid="22"/>
                                        </p:tgtEl>
                                        <p:attrNameLst>
                                          <p:attrName>style.visibility</p:attrName>
                                        </p:attrNameLst>
                                      </p:cBhvr>
                                      <p:to>
                                        <p:strVal val="visible"/>
                                      </p:to>
                                    </p:set>
                                    <p:animEffect transition="in" filter="fade">
                                      <p:cBhvr>
                                        <p:cTn id="30" dur="500"/>
                                        <p:tgtEl>
                                          <p:spTgt spid="22"/>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6"/>
                                        </p:tgtEl>
                                        <p:attrNameLst>
                                          <p:attrName>style.visibility</p:attrName>
                                        </p:attrNameLst>
                                      </p:cBhvr>
                                      <p:to>
                                        <p:strVal val="visible"/>
                                      </p:to>
                                    </p:set>
                                    <p:animEffect transition="in" filter="fade">
                                      <p:cBhvr>
                                        <p:cTn id="33" dur="500"/>
                                        <p:tgtEl>
                                          <p:spTgt spid="36"/>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7"/>
                                        </p:tgtEl>
                                        <p:attrNameLst>
                                          <p:attrName>style.visibility</p:attrName>
                                        </p:attrNameLst>
                                      </p:cBhvr>
                                      <p:to>
                                        <p:strVal val="visible"/>
                                      </p:to>
                                    </p:set>
                                    <p:animEffect transition="in" filter="fade">
                                      <p:cBhvr>
                                        <p:cTn id="36" dur="500"/>
                                        <p:tgtEl>
                                          <p:spTgt spid="37"/>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8"/>
                                        </p:tgtEl>
                                        <p:attrNameLst>
                                          <p:attrName>style.visibility</p:attrName>
                                        </p:attrNameLst>
                                      </p:cBhvr>
                                      <p:to>
                                        <p:strVal val="visible"/>
                                      </p:to>
                                    </p:set>
                                    <p:animEffect transition="in" filter="fade">
                                      <p:cBhvr>
                                        <p:cTn id="39" dur="500"/>
                                        <p:tgtEl>
                                          <p:spTgt spid="38"/>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34"/>
                                        </p:tgtEl>
                                        <p:attrNameLst>
                                          <p:attrName>style.visibility</p:attrName>
                                        </p:attrNameLst>
                                      </p:cBhvr>
                                      <p:to>
                                        <p:strVal val="visible"/>
                                      </p:to>
                                    </p:set>
                                    <p:animEffect transition="in" filter="fade">
                                      <p:cBhvr>
                                        <p:cTn id="42" dur="500"/>
                                        <p:tgtEl>
                                          <p:spTgt spid="34"/>
                                        </p:tgtEl>
                                      </p:cBhvr>
                                    </p:animEffect>
                                  </p:childTnLst>
                                </p:cTn>
                              </p:par>
                              <p:par>
                                <p:cTn id="43" presetID="10" presetClass="entr" presetSubtype="0" fill="hold" nodeType="withEffect">
                                  <p:stCondLst>
                                    <p:cond delay="0"/>
                                  </p:stCondLst>
                                  <p:childTnLst>
                                    <p:set>
                                      <p:cBhvr>
                                        <p:cTn id="44" dur="1" fill="hold">
                                          <p:stCondLst>
                                            <p:cond delay="0"/>
                                          </p:stCondLst>
                                        </p:cTn>
                                        <p:tgtEl>
                                          <p:spTgt spid="23"/>
                                        </p:tgtEl>
                                        <p:attrNameLst>
                                          <p:attrName>style.visibility</p:attrName>
                                        </p:attrNameLst>
                                      </p:cBhvr>
                                      <p:to>
                                        <p:strVal val="visible"/>
                                      </p:to>
                                    </p:set>
                                    <p:animEffect transition="in" filter="fade">
                                      <p:cBhvr>
                                        <p:cTn id="45" dur="500"/>
                                        <p:tgtEl>
                                          <p:spTgt spid="23"/>
                                        </p:tgtEl>
                                      </p:cBhvr>
                                    </p:animEffect>
                                  </p:childTnLst>
                                </p:cTn>
                              </p:par>
                              <p:par>
                                <p:cTn id="46" presetID="10" presetClass="entr" presetSubtype="0" fill="hold" nodeType="withEffect">
                                  <p:stCondLst>
                                    <p:cond delay="0"/>
                                  </p:stCondLst>
                                  <p:childTnLst>
                                    <p:set>
                                      <p:cBhvr>
                                        <p:cTn id="47" dur="1" fill="hold">
                                          <p:stCondLst>
                                            <p:cond delay="0"/>
                                          </p:stCondLst>
                                        </p:cTn>
                                        <p:tgtEl>
                                          <p:spTgt spid="25"/>
                                        </p:tgtEl>
                                        <p:attrNameLst>
                                          <p:attrName>style.visibility</p:attrName>
                                        </p:attrNameLst>
                                      </p:cBhvr>
                                      <p:to>
                                        <p:strVal val="visible"/>
                                      </p:to>
                                    </p:set>
                                    <p:animEffect transition="in" filter="fade">
                                      <p:cBhvr>
                                        <p:cTn id="48" dur="500"/>
                                        <p:tgtEl>
                                          <p:spTgt spid="25"/>
                                        </p:tgtEl>
                                      </p:cBhvr>
                                    </p:animEffect>
                                  </p:childTnLst>
                                </p:cTn>
                              </p:par>
                              <p:par>
                                <p:cTn id="49" presetID="10" presetClass="entr" presetSubtype="0" fill="hold" nodeType="withEffect">
                                  <p:stCondLst>
                                    <p:cond delay="0"/>
                                  </p:stCondLst>
                                  <p:childTnLst>
                                    <p:set>
                                      <p:cBhvr>
                                        <p:cTn id="50" dur="1" fill="hold">
                                          <p:stCondLst>
                                            <p:cond delay="0"/>
                                          </p:stCondLst>
                                        </p:cTn>
                                        <p:tgtEl>
                                          <p:spTgt spid="26"/>
                                        </p:tgtEl>
                                        <p:attrNameLst>
                                          <p:attrName>style.visibility</p:attrName>
                                        </p:attrNameLst>
                                      </p:cBhvr>
                                      <p:to>
                                        <p:strVal val="visible"/>
                                      </p:to>
                                    </p:set>
                                    <p:animEffect transition="in" filter="fade">
                                      <p:cBhvr>
                                        <p:cTn id="51" dur="500"/>
                                        <p:tgtEl>
                                          <p:spTgt spid="26"/>
                                        </p:tgtEl>
                                      </p:cBhvr>
                                    </p:animEffect>
                                  </p:childTnLst>
                                </p:cTn>
                              </p:par>
                              <p:par>
                                <p:cTn id="52" presetID="10" presetClass="entr" presetSubtype="0" fill="hold" nodeType="withEffect">
                                  <p:stCondLst>
                                    <p:cond delay="0"/>
                                  </p:stCondLst>
                                  <p:childTnLst>
                                    <p:set>
                                      <p:cBhvr>
                                        <p:cTn id="53" dur="1" fill="hold">
                                          <p:stCondLst>
                                            <p:cond delay="0"/>
                                          </p:stCondLst>
                                        </p:cTn>
                                        <p:tgtEl>
                                          <p:spTgt spid="27"/>
                                        </p:tgtEl>
                                        <p:attrNameLst>
                                          <p:attrName>style.visibility</p:attrName>
                                        </p:attrNameLst>
                                      </p:cBhvr>
                                      <p:to>
                                        <p:strVal val="visible"/>
                                      </p:to>
                                    </p:set>
                                    <p:animEffect transition="in" filter="fade">
                                      <p:cBhvr>
                                        <p:cTn id="54" dur="500"/>
                                        <p:tgtEl>
                                          <p:spTgt spid="27"/>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33"/>
                                        </p:tgtEl>
                                        <p:attrNameLst>
                                          <p:attrName>style.visibility</p:attrName>
                                        </p:attrNameLst>
                                      </p:cBhvr>
                                      <p:to>
                                        <p:strVal val="visible"/>
                                      </p:to>
                                    </p:set>
                                    <p:animEffect transition="in" filter="fade">
                                      <p:cBhvr>
                                        <p:cTn id="57" dur="500"/>
                                        <p:tgtEl>
                                          <p:spTgt spid="33"/>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39"/>
                                        </p:tgtEl>
                                        <p:attrNameLst>
                                          <p:attrName>style.visibility</p:attrName>
                                        </p:attrNameLst>
                                      </p:cBhvr>
                                      <p:to>
                                        <p:strVal val="visible"/>
                                      </p:to>
                                    </p:set>
                                    <p:animEffect transition="in" filter="fade">
                                      <p:cBhvr>
                                        <p:cTn id="60" dur="500"/>
                                        <p:tgtEl>
                                          <p:spTgt spid="39"/>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40"/>
                                        </p:tgtEl>
                                        <p:attrNameLst>
                                          <p:attrName>style.visibility</p:attrName>
                                        </p:attrNameLst>
                                      </p:cBhvr>
                                      <p:to>
                                        <p:strVal val="visible"/>
                                      </p:to>
                                    </p:set>
                                    <p:animEffect transition="in" filter="fade">
                                      <p:cBhvr>
                                        <p:cTn id="63" dur="500"/>
                                        <p:tgtEl>
                                          <p:spTgt spid="40"/>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28"/>
                                        </p:tgtEl>
                                        <p:attrNameLst>
                                          <p:attrName>style.visibility</p:attrName>
                                        </p:attrNameLst>
                                      </p:cBhvr>
                                      <p:to>
                                        <p:strVal val="visible"/>
                                      </p:to>
                                    </p:set>
                                    <p:animEffect transition="in" filter="fade">
                                      <p:cBhvr>
                                        <p:cTn id="66" dur="500"/>
                                        <p:tgtEl>
                                          <p:spTgt spid="28"/>
                                        </p:tgtEl>
                                      </p:cBhvr>
                                    </p:animEffect>
                                  </p:childTnLst>
                                </p:cTn>
                              </p:par>
                            </p:childTnLst>
                          </p:cTn>
                        </p:par>
                        <p:par>
                          <p:cTn id="67" fill="hold">
                            <p:stCondLst>
                              <p:cond delay="500"/>
                            </p:stCondLst>
                            <p:childTnLst>
                              <p:par>
                                <p:cTn id="68" presetID="22" presetClass="entr" presetSubtype="8" fill="hold" grpId="0" nodeType="afterEffect">
                                  <p:stCondLst>
                                    <p:cond delay="0"/>
                                  </p:stCondLst>
                                  <p:childTnLst>
                                    <p:set>
                                      <p:cBhvr>
                                        <p:cTn id="69" dur="1" fill="hold">
                                          <p:stCondLst>
                                            <p:cond delay="0"/>
                                          </p:stCondLst>
                                        </p:cTn>
                                        <p:tgtEl>
                                          <p:spTgt spid="9"/>
                                        </p:tgtEl>
                                        <p:attrNameLst>
                                          <p:attrName>style.visibility</p:attrName>
                                        </p:attrNameLst>
                                      </p:cBhvr>
                                      <p:to>
                                        <p:strVal val="visible"/>
                                      </p:to>
                                    </p:set>
                                    <p:animEffect transition="in" filter="wipe(left)">
                                      <p:cBhvr>
                                        <p:cTn id="7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bldLvl="0" animBg="1"/>
      <p:bldP spid="31" grpId="0" bldLvl="0" animBg="1"/>
      <p:bldP spid="32" grpId="0" bldLvl="0" animBg="1"/>
      <p:bldP spid="33" grpId="0" bldLvl="0" animBg="1"/>
      <p:bldP spid="34" grpId="0" bldLvl="0" animBg="1"/>
      <p:bldP spid="36" grpId="0" bldLvl="0" animBg="1"/>
      <p:bldP spid="37" grpId="0" bldLvl="0" animBg="1"/>
      <p:bldP spid="38" grpId="0" bldLvl="0" animBg="1"/>
      <p:bldP spid="39" grpId="0" bldLvl="0" animBg="1"/>
      <p:bldP spid="40" grpId="0" bldLvl="0" animBg="1"/>
      <p:bldP spid="28" grpId="0" bldLvl="0" animBg="1"/>
      <p:bldP spid="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直角三角形 13"/>
          <p:cNvSpPr/>
          <p:nvPr/>
        </p:nvSpPr>
        <p:spPr>
          <a:xfrm>
            <a:off x="2106487" y="-258792"/>
            <a:ext cx="5558816" cy="7115546"/>
          </a:xfrm>
          <a:prstGeom prst="rtTriangle">
            <a:avLst/>
          </a:prstGeom>
          <a:solidFill>
            <a:srgbClr val="ADDD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17252" y="1246"/>
            <a:ext cx="2198450" cy="6858000"/>
          </a:xfrm>
          <a:prstGeom prst="rect">
            <a:avLst/>
          </a:prstGeom>
          <a:solidFill>
            <a:srgbClr val="ADDD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8" name="直接连接符 17"/>
          <p:cNvCxnSpPr/>
          <p:nvPr/>
        </p:nvCxnSpPr>
        <p:spPr>
          <a:xfrm>
            <a:off x="724619" y="2518913"/>
            <a:ext cx="983411"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1009290" y="2664441"/>
            <a:ext cx="379561"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2329552" y="1055774"/>
            <a:ext cx="379561"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a:off x="9262724" y="1072408"/>
            <a:ext cx="669669"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9676792" y="934385"/>
            <a:ext cx="669669"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10724229" y="3775494"/>
            <a:ext cx="669669"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10882697" y="3901657"/>
            <a:ext cx="25560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a:off x="4885895" y="6230789"/>
            <a:ext cx="25560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30" name="椭圆 29"/>
          <p:cNvSpPr/>
          <p:nvPr/>
        </p:nvSpPr>
        <p:spPr>
          <a:xfrm>
            <a:off x="2750089" y="3901657"/>
            <a:ext cx="126521" cy="12652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p:cNvSpPr/>
          <p:nvPr/>
        </p:nvSpPr>
        <p:spPr>
          <a:xfrm>
            <a:off x="2750089" y="4169395"/>
            <a:ext cx="126521" cy="12652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p:nvPr/>
        </p:nvSpPr>
        <p:spPr>
          <a:xfrm>
            <a:off x="2747215" y="4477072"/>
            <a:ext cx="126521" cy="12652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p:cNvSpPr/>
          <p:nvPr/>
        </p:nvSpPr>
        <p:spPr>
          <a:xfrm>
            <a:off x="9676792" y="1913595"/>
            <a:ext cx="130646" cy="13064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p:nvPr/>
        </p:nvSpPr>
        <p:spPr>
          <a:xfrm>
            <a:off x="8890254" y="5868778"/>
            <a:ext cx="322170" cy="32217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p:cNvSpPr/>
          <p:nvPr/>
        </p:nvSpPr>
        <p:spPr>
          <a:xfrm>
            <a:off x="9378709" y="6099385"/>
            <a:ext cx="144853" cy="14485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p:nvPr/>
        </p:nvSpPr>
        <p:spPr>
          <a:xfrm>
            <a:off x="649748" y="963852"/>
            <a:ext cx="231787" cy="2317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p:cNvSpPr/>
          <p:nvPr/>
        </p:nvSpPr>
        <p:spPr>
          <a:xfrm>
            <a:off x="961988" y="740548"/>
            <a:ext cx="144853" cy="14485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p:nvPr/>
        </p:nvSpPr>
        <p:spPr>
          <a:xfrm>
            <a:off x="943131" y="5351811"/>
            <a:ext cx="231787" cy="2317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a:off x="8708565" y="840622"/>
            <a:ext cx="93758" cy="9375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11473132" y="4180858"/>
            <a:ext cx="156520" cy="1565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a:off x="9451135" y="3183087"/>
            <a:ext cx="144853" cy="14485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6809105" y="2963545"/>
            <a:ext cx="3537585" cy="583565"/>
          </a:xfrm>
          <a:prstGeom prst="rect">
            <a:avLst/>
          </a:prstGeom>
          <a:noFill/>
        </p:spPr>
        <p:txBody>
          <a:bodyPr vert="horz" wrap="square" rtlCol="0">
            <a:spAutoFit/>
          </a:bodyPr>
          <a:p>
            <a:pPr algn="dist"/>
            <a:r>
              <a:rPr lang="zh-CN" altLang="en-US" sz="3200" dirty="0">
                <a:solidFill>
                  <a:schemeClr val="tx1">
                    <a:lumMod val="65000"/>
                    <a:lumOff val="35000"/>
                  </a:schemeClr>
                </a:solidFill>
                <a:latin typeface="字魂27号-布丁体" panose="00000500000000000000" pitchFamily="2" charset="-122"/>
                <a:ea typeface="字魂27号-布丁体" panose="00000500000000000000" pitchFamily="2" charset="-122"/>
              </a:rPr>
              <a:t>选择</a:t>
            </a:r>
            <a:r>
              <a:rPr lang="zh-CN" altLang="en-US" sz="3200" dirty="0">
                <a:solidFill>
                  <a:schemeClr val="tx1">
                    <a:lumMod val="65000"/>
                    <a:lumOff val="35000"/>
                  </a:schemeClr>
                </a:solidFill>
                <a:latin typeface="字魂27号-布丁体" panose="00000500000000000000" pitchFamily="2" charset="-122"/>
                <a:ea typeface="字魂27号-布丁体" panose="00000500000000000000" pitchFamily="2" charset="-122"/>
              </a:rPr>
              <a:t>成功图</a:t>
            </a:r>
            <a:endParaRPr lang="zh-CN" altLang="en-US" sz="3200" dirty="0">
              <a:solidFill>
                <a:schemeClr val="tx1">
                  <a:lumMod val="65000"/>
                  <a:lumOff val="35000"/>
                </a:schemeClr>
              </a:solidFill>
              <a:latin typeface="字魂27号-布丁体" panose="00000500000000000000" pitchFamily="2" charset="-122"/>
              <a:ea typeface="字魂27号-布丁体" panose="00000500000000000000" pitchFamily="2" charset="-122"/>
            </a:endParaRPr>
          </a:p>
        </p:txBody>
      </p:sp>
      <p:pic>
        <p:nvPicPr>
          <p:cNvPr id="3" name="图片 2"/>
          <p:cNvPicPr>
            <a:picLocks noChangeAspect="1"/>
          </p:cNvPicPr>
          <p:nvPr/>
        </p:nvPicPr>
        <p:blipFill>
          <a:blip r:embed="rId1"/>
          <a:stretch>
            <a:fillRect/>
          </a:stretch>
        </p:blipFill>
        <p:spPr>
          <a:xfrm>
            <a:off x="962025" y="5715"/>
            <a:ext cx="4133215" cy="6853555"/>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17587">
        <p15:prstTrans prst="peelOff"/>
      </p:transition>
    </mc:Choice>
    <mc:Fallback>
      <p:transition spd="slow" advTm="17587">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1000"/>
                                        <p:tgtEl>
                                          <p:spTgt spid="30"/>
                                        </p:tgtEl>
                                      </p:cBhvr>
                                    </p:animEffect>
                                    <p:anim calcmode="lin" valueType="num">
                                      <p:cBhvr>
                                        <p:cTn id="8" dur="1000" fill="hold"/>
                                        <p:tgtEl>
                                          <p:spTgt spid="30"/>
                                        </p:tgtEl>
                                        <p:attrNameLst>
                                          <p:attrName>ppt_x</p:attrName>
                                        </p:attrNameLst>
                                      </p:cBhvr>
                                      <p:tavLst>
                                        <p:tav tm="0">
                                          <p:val>
                                            <p:strVal val="#ppt_x"/>
                                          </p:val>
                                        </p:tav>
                                        <p:tav tm="100000">
                                          <p:val>
                                            <p:strVal val="#ppt_x"/>
                                          </p:val>
                                        </p:tav>
                                      </p:tavLst>
                                    </p:anim>
                                    <p:anim calcmode="lin" valueType="num">
                                      <p:cBhvr>
                                        <p:cTn id="9" dur="1000" fill="hold"/>
                                        <p:tgtEl>
                                          <p:spTgt spid="30"/>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fade">
                                      <p:cBhvr>
                                        <p:cTn id="12" dur="1000"/>
                                        <p:tgtEl>
                                          <p:spTgt spid="31"/>
                                        </p:tgtEl>
                                      </p:cBhvr>
                                    </p:animEffect>
                                    <p:anim calcmode="lin" valueType="num">
                                      <p:cBhvr>
                                        <p:cTn id="13" dur="1000" fill="hold"/>
                                        <p:tgtEl>
                                          <p:spTgt spid="31"/>
                                        </p:tgtEl>
                                        <p:attrNameLst>
                                          <p:attrName>ppt_x</p:attrName>
                                        </p:attrNameLst>
                                      </p:cBhvr>
                                      <p:tavLst>
                                        <p:tav tm="0">
                                          <p:val>
                                            <p:strVal val="#ppt_x"/>
                                          </p:val>
                                        </p:tav>
                                        <p:tav tm="100000">
                                          <p:val>
                                            <p:strVal val="#ppt_x"/>
                                          </p:val>
                                        </p:tav>
                                      </p:tavLst>
                                    </p:anim>
                                    <p:anim calcmode="lin" valueType="num">
                                      <p:cBhvr>
                                        <p:cTn id="14" dur="1000" fill="hold"/>
                                        <p:tgtEl>
                                          <p:spTgt spid="31"/>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32"/>
                                        </p:tgtEl>
                                        <p:attrNameLst>
                                          <p:attrName>style.visibility</p:attrName>
                                        </p:attrNameLst>
                                      </p:cBhvr>
                                      <p:to>
                                        <p:strVal val="visible"/>
                                      </p:to>
                                    </p:set>
                                    <p:animEffect transition="in" filter="fade">
                                      <p:cBhvr>
                                        <p:cTn id="17" dur="1000"/>
                                        <p:tgtEl>
                                          <p:spTgt spid="32"/>
                                        </p:tgtEl>
                                      </p:cBhvr>
                                    </p:animEffect>
                                    <p:anim calcmode="lin" valueType="num">
                                      <p:cBhvr>
                                        <p:cTn id="18" dur="1000" fill="hold"/>
                                        <p:tgtEl>
                                          <p:spTgt spid="32"/>
                                        </p:tgtEl>
                                        <p:attrNameLst>
                                          <p:attrName>ppt_x</p:attrName>
                                        </p:attrNameLst>
                                      </p:cBhvr>
                                      <p:tavLst>
                                        <p:tav tm="0">
                                          <p:val>
                                            <p:strVal val="#ppt_x"/>
                                          </p:val>
                                        </p:tav>
                                        <p:tav tm="100000">
                                          <p:val>
                                            <p:strVal val="#ppt_x"/>
                                          </p:val>
                                        </p:tav>
                                      </p:tavLst>
                                    </p:anim>
                                    <p:anim calcmode="lin" valueType="num">
                                      <p:cBhvr>
                                        <p:cTn id="19" dur="1000" fill="hold"/>
                                        <p:tgtEl>
                                          <p:spTgt spid="32"/>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fade">
                                      <p:cBhvr>
                                        <p:cTn id="24" dur="500"/>
                                        <p:tgtEl>
                                          <p:spTgt spid="18"/>
                                        </p:tgtEl>
                                      </p:cBhvr>
                                    </p:animEffect>
                                  </p:childTnLst>
                                </p:cTn>
                              </p:par>
                              <p:par>
                                <p:cTn id="25" presetID="10" presetClass="entr" presetSubtype="0" fill="hold" nodeType="with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fade">
                                      <p:cBhvr>
                                        <p:cTn id="27" dur="500"/>
                                        <p:tgtEl>
                                          <p:spTgt spid="20"/>
                                        </p:tgtEl>
                                      </p:cBhvr>
                                    </p:animEffect>
                                  </p:childTnLst>
                                </p:cTn>
                              </p:par>
                              <p:par>
                                <p:cTn id="28" presetID="10" presetClass="entr" presetSubtype="0" fill="hold" nodeType="withEffect">
                                  <p:stCondLst>
                                    <p:cond delay="0"/>
                                  </p:stCondLst>
                                  <p:childTnLst>
                                    <p:set>
                                      <p:cBhvr>
                                        <p:cTn id="29" dur="1" fill="hold">
                                          <p:stCondLst>
                                            <p:cond delay="0"/>
                                          </p:stCondLst>
                                        </p:cTn>
                                        <p:tgtEl>
                                          <p:spTgt spid="22"/>
                                        </p:tgtEl>
                                        <p:attrNameLst>
                                          <p:attrName>style.visibility</p:attrName>
                                        </p:attrNameLst>
                                      </p:cBhvr>
                                      <p:to>
                                        <p:strVal val="visible"/>
                                      </p:to>
                                    </p:set>
                                    <p:animEffect transition="in" filter="fade">
                                      <p:cBhvr>
                                        <p:cTn id="30" dur="500"/>
                                        <p:tgtEl>
                                          <p:spTgt spid="22"/>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6"/>
                                        </p:tgtEl>
                                        <p:attrNameLst>
                                          <p:attrName>style.visibility</p:attrName>
                                        </p:attrNameLst>
                                      </p:cBhvr>
                                      <p:to>
                                        <p:strVal val="visible"/>
                                      </p:to>
                                    </p:set>
                                    <p:animEffect transition="in" filter="fade">
                                      <p:cBhvr>
                                        <p:cTn id="33" dur="500"/>
                                        <p:tgtEl>
                                          <p:spTgt spid="36"/>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7"/>
                                        </p:tgtEl>
                                        <p:attrNameLst>
                                          <p:attrName>style.visibility</p:attrName>
                                        </p:attrNameLst>
                                      </p:cBhvr>
                                      <p:to>
                                        <p:strVal val="visible"/>
                                      </p:to>
                                    </p:set>
                                    <p:animEffect transition="in" filter="fade">
                                      <p:cBhvr>
                                        <p:cTn id="36" dur="500"/>
                                        <p:tgtEl>
                                          <p:spTgt spid="37"/>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8"/>
                                        </p:tgtEl>
                                        <p:attrNameLst>
                                          <p:attrName>style.visibility</p:attrName>
                                        </p:attrNameLst>
                                      </p:cBhvr>
                                      <p:to>
                                        <p:strVal val="visible"/>
                                      </p:to>
                                    </p:set>
                                    <p:animEffect transition="in" filter="fade">
                                      <p:cBhvr>
                                        <p:cTn id="39" dur="500"/>
                                        <p:tgtEl>
                                          <p:spTgt spid="38"/>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34"/>
                                        </p:tgtEl>
                                        <p:attrNameLst>
                                          <p:attrName>style.visibility</p:attrName>
                                        </p:attrNameLst>
                                      </p:cBhvr>
                                      <p:to>
                                        <p:strVal val="visible"/>
                                      </p:to>
                                    </p:set>
                                    <p:animEffect transition="in" filter="fade">
                                      <p:cBhvr>
                                        <p:cTn id="42" dur="500"/>
                                        <p:tgtEl>
                                          <p:spTgt spid="34"/>
                                        </p:tgtEl>
                                      </p:cBhvr>
                                    </p:animEffect>
                                  </p:childTnLst>
                                </p:cTn>
                              </p:par>
                              <p:par>
                                <p:cTn id="43" presetID="10" presetClass="entr" presetSubtype="0" fill="hold" nodeType="withEffect">
                                  <p:stCondLst>
                                    <p:cond delay="0"/>
                                  </p:stCondLst>
                                  <p:childTnLst>
                                    <p:set>
                                      <p:cBhvr>
                                        <p:cTn id="44" dur="1" fill="hold">
                                          <p:stCondLst>
                                            <p:cond delay="0"/>
                                          </p:stCondLst>
                                        </p:cTn>
                                        <p:tgtEl>
                                          <p:spTgt spid="23"/>
                                        </p:tgtEl>
                                        <p:attrNameLst>
                                          <p:attrName>style.visibility</p:attrName>
                                        </p:attrNameLst>
                                      </p:cBhvr>
                                      <p:to>
                                        <p:strVal val="visible"/>
                                      </p:to>
                                    </p:set>
                                    <p:animEffect transition="in" filter="fade">
                                      <p:cBhvr>
                                        <p:cTn id="45" dur="500"/>
                                        <p:tgtEl>
                                          <p:spTgt spid="23"/>
                                        </p:tgtEl>
                                      </p:cBhvr>
                                    </p:animEffect>
                                  </p:childTnLst>
                                </p:cTn>
                              </p:par>
                              <p:par>
                                <p:cTn id="46" presetID="10" presetClass="entr" presetSubtype="0" fill="hold" nodeType="withEffect">
                                  <p:stCondLst>
                                    <p:cond delay="0"/>
                                  </p:stCondLst>
                                  <p:childTnLst>
                                    <p:set>
                                      <p:cBhvr>
                                        <p:cTn id="47" dur="1" fill="hold">
                                          <p:stCondLst>
                                            <p:cond delay="0"/>
                                          </p:stCondLst>
                                        </p:cTn>
                                        <p:tgtEl>
                                          <p:spTgt spid="25"/>
                                        </p:tgtEl>
                                        <p:attrNameLst>
                                          <p:attrName>style.visibility</p:attrName>
                                        </p:attrNameLst>
                                      </p:cBhvr>
                                      <p:to>
                                        <p:strVal val="visible"/>
                                      </p:to>
                                    </p:set>
                                    <p:animEffect transition="in" filter="fade">
                                      <p:cBhvr>
                                        <p:cTn id="48" dur="500"/>
                                        <p:tgtEl>
                                          <p:spTgt spid="25"/>
                                        </p:tgtEl>
                                      </p:cBhvr>
                                    </p:animEffect>
                                  </p:childTnLst>
                                </p:cTn>
                              </p:par>
                              <p:par>
                                <p:cTn id="49" presetID="10" presetClass="entr" presetSubtype="0" fill="hold" nodeType="withEffect">
                                  <p:stCondLst>
                                    <p:cond delay="0"/>
                                  </p:stCondLst>
                                  <p:childTnLst>
                                    <p:set>
                                      <p:cBhvr>
                                        <p:cTn id="50" dur="1" fill="hold">
                                          <p:stCondLst>
                                            <p:cond delay="0"/>
                                          </p:stCondLst>
                                        </p:cTn>
                                        <p:tgtEl>
                                          <p:spTgt spid="26"/>
                                        </p:tgtEl>
                                        <p:attrNameLst>
                                          <p:attrName>style.visibility</p:attrName>
                                        </p:attrNameLst>
                                      </p:cBhvr>
                                      <p:to>
                                        <p:strVal val="visible"/>
                                      </p:to>
                                    </p:set>
                                    <p:animEffect transition="in" filter="fade">
                                      <p:cBhvr>
                                        <p:cTn id="51" dur="500"/>
                                        <p:tgtEl>
                                          <p:spTgt spid="26"/>
                                        </p:tgtEl>
                                      </p:cBhvr>
                                    </p:animEffect>
                                  </p:childTnLst>
                                </p:cTn>
                              </p:par>
                              <p:par>
                                <p:cTn id="52" presetID="10" presetClass="entr" presetSubtype="0" fill="hold" nodeType="withEffect">
                                  <p:stCondLst>
                                    <p:cond delay="0"/>
                                  </p:stCondLst>
                                  <p:childTnLst>
                                    <p:set>
                                      <p:cBhvr>
                                        <p:cTn id="53" dur="1" fill="hold">
                                          <p:stCondLst>
                                            <p:cond delay="0"/>
                                          </p:stCondLst>
                                        </p:cTn>
                                        <p:tgtEl>
                                          <p:spTgt spid="27"/>
                                        </p:tgtEl>
                                        <p:attrNameLst>
                                          <p:attrName>style.visibility</p:attrName>
                                        </p:attrNameLst>
                                      </p:cBhvr>
                                      <p:to>
                                        <p:strVal val="visible"/>
                                      </p:to>
                                    </p:set>
                                    <p:animEffect transition="in" filter="fade">
                                      <p:cBhvr>
                                        <p:cTn id="54" dur="500"/>
                                        <p:tgtEl>
                                          <p:spTgt spid="27"/>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33"/>
                                        </p:tgtEl>
                                        <p:attrNameLst>
                                          <p:attrName>style.visibility</p:attrName>
                                        </p:attrNameLst>
                                      </p:cBhvr>
                                      <p:to>
                                        <p:strVal val="visible"/>
                                      </p:to>
                                    </p:set>
                                    <p:animEffect transition="in" filter="fade">
                                      <p:cBhvr>
                                        <p:cTn id="57" dur="500"/>
                                        <p:tgtEl>
                                          <p:spTgt spid="33"/>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39"/>
                                        </p:tgtEl>
                                        <p:attrNameLst>
                                          <p:attrName>style.visibility</p:attrName>
                                        </p:attrNameLst>
                                      </p:cBhvr>
                                      <p:to>
                                        <p:strVal val="visible"/>
                                      </p:to>
                                    </p:set>
                                    <p:animEffect transition="in" filter="fade">
                                      <p:cBhvr>
                                        <p:cTn id="60" dur="500"/>
                                        <p:tgtEl>
                                          <p:spTgt spid="39"/>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40"/>
                                        </p:tgtEl>
                                        <p:attrNameLst>
                                          <p:attrName>style.visibility</p:attrName>
                                        </p:attrNameLst>
                                      </p:cBhvr>
                                      <p:to>
                                        <p:strVal val="visible"/>
                                      </p:to>
                                    </p:set>
                                    <p:animEffect transition="in" filter="fade">
                                      <p:cBhvr>
                                        <p:cTn id="63" dur="500"/>
                                        <p:tgtEl>
                                          <p:spTgt spid="40"/>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28"/>
                                        </p:tgtEl>
                                        <p:attrNameLst>
                                          <p:attrName>style.visibility</p:attrName>
                                        </p:attrNameLst>
                                      </p:cBhvr>
                                      <p:to>
                                        <p:strVal val="visible"/>
                                      </p:to>
                                    </p:set>
                                    <p:animEffect transition="in" filter="fade">
                                      <p:cBhvr>
                                        <p:cTn id="66" dur="500"/>
                                        <p:tgtEl>
                                          <p:spTgt spid="28"/>
                                        </p:tgtEl>
                                      </p:cBhvr>
                                    </p:animEffect>
                                  </p:childTnLst>
                                </p:cTn>
                              </p:par>
                            </p:childTnLst>
                          </p:cTn>
                        </p:par>
                        <p:par>
                          <p:cTn id="67" fill="hold">
                            <p:stCondLst>
                              <p:cond delay="500"/>
                            </p:stCondLst>
                            <p:childTnLst>
                              <p:par>
                                <p:cTn id="68" presetID="22" presetClass="entr" presetSubtype="8" fill="hold" grpId="0" nodeType="afterEffect">
                                  <p:stCondLst>
                                    <p:cond delay="0"/>
                                  </p:stCondLst>
                                  <p:childTnLst>
                                    <p:set>
                                      <p:cBhvr>
                                        <p:cTn id="69" dur="1" fill="hold">
                                          <p:stCondLst>
                                            <p:cond delay="0"/>
                                          </p:stCondLst>
                                        </p:cTn>
                                        <p:tgtEl>
                                          <p:spTgt spid="9"/>
                                        </p:tgtEl>
                                        <p:attrNameLst>
                                          <p:attrName>style.visibility</p:attrName>
                                        </p:attrNameLst>
                                      </p:cBhvr>
                                      <p:to>
                                        <p:strVal val="visible"/>
                                      </p:to>
                                    </p:set>
                                    <p:animEffect transition="in" filter="wipe(left)">
                                      <p:cBhvr>
                                        <p:cTn id="7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bldLvl="0" animBg="1"/>
      <p:bldP spid="31" grpId="0" bldLvl="0" animBg="1"/>
      <p:bldP spid="32" grpId="0" bldLvl="0" animBg="1"/>
      <p:bldP spid="33" grpId="0" bldLvl="0" animBg="1"/>
      <p:bldP spid="34" grpId="0" bldLvl="0" animBg="1"/>
      <p:bldP spid="36" grpId="0" bldLvl="0" animBg="1"/>
      <p:bldP spid="37" grpId="0" bldLvl="0" animBg="1"/>
      <p:bldP spid="38" grpId="0" bldLvl="0" animBg="1"/>
      <p:bldP spid="39" grpId="0" bldLvl="0" animBg="1"/>
      <p:bldP spid="40" grpId="0" bldLvl="0" animBg="1"/>
      <p:bldP spid="28" grpId="0" bldLvl="0" animBg="1"/>
      <p:bldP spid="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直角三角形 13"/>
          <p:cNvSpPr/>
          <p:nvPr/>
        </p:nvSpPr>
        <p:spPr>
          <a:xfrm>
            <a:off x="2106487" y="-258792"/>
            <a:ext cx="5558816" cy="7115546"/>
          </a:xfrm>
          <a:prstGeom prst="rtTriangle">
            <a:avLst/>
          </a:prstGeom>
          <a:solidFill>
            <a:srgbClr val="ADDD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17252" y="1246"/>
            <a:ext cx="2198450" cy="6858000"/>
          </a:xfrm>
          <a:prstGeom prst="rect">
            <a:avLst/>
          </a:prstGeom>
          <a:solidFill>
            <a:srgbClr val="ADDD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8" name="直接连接符 17"/>
          <p:cNvCxnSpPr/>
          <p:nvPr/>
        </p:nvCxnSpPr>
        <p:spPr>
          <a:xfrm>
            <a:off x="724619" y="2518913"/>
            <a:ext cx="983411"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1009290" y="2664441"/>
            <a:ext cx="379561"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2329552" y="1055774"/>
            <a:ext cx="379561"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a:off x="9262724" y="1072408"/>
            <a:ext cx="669669"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9676792" y="934385"/>
            <a:ext cx="669669"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10724229" y="3775494"/>
            <a:ext cx="669669"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10882697" y="3901657"/>
            <a:ext cx="25560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a:off x="4885895" y="6230789"/>
            <a:ext cx="25560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30" name="椭圆 29"/>
          <p:cNvSpPr/>
          <p:nvPr/>
        </p:nvSpPr>
        <p:spPr>
          <a:xfrm>
            <a:off x="2750089" y="3901657"/>
            <a:ext cx="126521" cy="12652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p:cNvSpPr/>
          <p:nvPr/>
        </p:nvSpPr>
        <p:spPr>
          <a:xfrm>
            <a:off x="2750089" y="4169395"/>
            <a:ext cx="126521" cy="12652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p:nvPr/>
        </p:nvSpPr>
        <p:spPr>
          <a:xfrm>
            <a:off x="2747215" y="4477072"/>
            <a:ext cx="126521" cy="12652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p:cNvSpPr/>
          <p:nvPr/>
        </p:nvSpPr>
        <p:spPr>
          <a:xfrm>
            <a:off x="9676792" y="1913595"/>
            <a:ext cx="130646" cy="13064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p:nvPr/>
        </p:nvSpPr>
        <p:spPr>
          <a:xfrm>
            <a:off x="8890254" y="5868778"/>
            <a:ext cx="322170" cy="32217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p:cNvSpPr/>
          <p:nvPr/>
        </p:nvSpPr>
        <p:spPr>
          <a:xfrm>
            <a:off x="9378709" y="6099385"/>
            <a:ext cx="144853" cy="14485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p:nvPr/>
        </p:nvSpPr>
        <p:spPr>
          <a:xfrm>
            <a:off x="649748" y="963852"/>
            <a:ext cx="231787" cy="2317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p:cNvSpPr/>
          <p:nvPr/>
        </p:nvSpPr>
        <p:spPr>
          <a:xfrm>
            <a:off x="961988" y="740548"/>
            <a:ext cx="144853" cy="14485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p:nvPr/>
        </p:nvSpPr>
        <p:spPr>
          <a:xfrm>
            <a:off x="943131" y="5351811"/>
            <a:ext cx="231787" cy="2317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a:off x="8708565" y="840622"/>
            <a:ext cx="93758" cy="9375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11473132" y="4180858"/>
            <a:ext cx="156520" cy="1565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a:off x="9451135" y="3183087"/>
            <a:ext cx="144853" cy="14485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4326890" y="596265"/>
            <a:ext cx="3537585" cy="583565"/>
          </a:xfrm>
          <a:prstGeom prst="rect">
            <a:avLst/>
          </a:prstGeom>
          <a:noFill/>
        </p:spPr>
        <p:txBody>
          <a:bodyPr vert="horz" wrap="square" rtlCol="0">
            <a:spAutoFit/>
          </a:bodyPr>
          <a:p>
            <a:pPr algn="dist"/>
            <a:r>
              <a:rPr lang="zh-CN" altLang="en-US" sz="3200" dirty="0">
                <a:solidFill>
                  <a:schemeClr val="tx1">
                    <a:lumMod val="65000"/>
                    <a:lumOff val="35000"/>
                  </a:schemeClr>
                </a:solidFill>
                <a:latin typeface="字魂27号-布丁体" panose="00000500000000000000" pitchFamily="2" charset="-122"/>
                <a:ea typeface="字魂27号-布丁体" panose="00000500000000000000" pitchFamily="2" charset="-122"/>
              </a:rPr>
              <a:t>成功图</a:t>
            </a:r>
            <a:endParaRPr lang="zh-CN" altLang="en-US" sz="3200" dirty="0">
              <a:solidFill>
                <a:schemeClr val="tx1">
                  <a:lumMod val="65000"/>
                  <a:lumOff val="35000"/>
                </a:schemeClr>
              </a:solidFill>
              <a:latin typeface="字魂27号-布丁体" panose="00000500000000000000" pitchFamily="2" charset="-122"/>
              <a:ea typeface="字魂27号-布丁体" panose="00000500000000000000" pitchFamily="2" charset="-122"/>
            </a:endParaRPr>
          </a:p>
        </p:txBody>
      </p:sp>
      <p:pic>
        <p:nvPicPr>
          <p:cNvPr id="3" name="图片 2"/>
          <p:cNvPicPr>
            <a:picLocks noChangeAspect="1"/>
          </p:cNvPicPr>
          <p:nvPr/>
        </p:nvPicPr>
        <p:blipFill>
          <a:blip r:embed="rId1"/>
          <a:stretch>
            <a:fillRect/>
          </a:stretch>
        </p:blipFill>
        <p:spPr>
          <a:xfrm>
            <a:off x="100330" y="1470025"/>
            <a:ext cx="3949700" cy="4399280"/>
          </a:xfrm>
          <a:prstGeom prst="rect">
            <a:avLst/>
          </a:prstGeom>
        </p:spPr>
      </p:pic>
      <p:pic>
        <p:nvPicPr>
          <p:cNvPr id="5" name="图片 4"/>
          <p:cNvPicPr>
            <a:picLocks noChangeAspect="1"/>
          </p:cNvPicPr>
          <p:nvPr/>
        </p:nvPicPr>
        <p:blipFill>
          <a:blip r:embed="rId2"/>
          <a:stretch>
            <a:fillRect/>
          </a:stretch>
        </p:blipFill>
        <p:spPr>
          <a:xfrm>
            <a:off x="4126230" y="1470025"/>
            <a:ext cx="4300220" cy="4398645"/>
          </a:xfrm>
          <a:prstGeom prst="rect">
            <a:avLst/>
          </a:prstGeom>
        </p:spPr>
      </p:pic>
      <p:pic>
        <p:nvPicPr>
          <p:cNvPr id="6" name="图片 5"/>
          <p:cNvPicPr>
            <a:picLocks noChangeAspect="1"/>
          </p:cNvPicPr>
          <p:nvPr/>
        </p:nvPicPr>
        <p:blipFill>
          <a:blip r:embed="rId3"/>
          <a:stretch>
            <a:fillRect/>
          </a:stretch>
        </p:blipFill>
        <p:spPr>
          <a:xfrm>
            <a:off x="8488045" y="1380490"/>
            <a:ext cx="3548380" cy="4488815"/>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15165">
        <p15:prstTrans prst="peelOff"/>
      </p:transition>
    </mc:Choice>
    <mc:Fallback>
      <p:transition spd="slow" advTm="15165">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1000"/>
                                        <p:tgtEl>
                                          <p:spTgt spid="30"/>
                                        </p:tgtEl>
                                      </p:cBhvr>
                                    </p:animEffect>
                                    <p:anim calcmode="lin" valueType="num">
                                      <p:cBhvr>
                                        <p:cTn id="8" dur="1000" fill="hold"/>
                                        <p:tgtEl>
                                          <p:spTgt spid="30"/>
                                        </p:tgtEl>
                                        <p:attrNameLst>
                                          <p:attrName>ppt_x</p:attrName>
                                        </p:attrNameLst>
                                      </p:cBhvr>
                                      <p:tavLst>
                                        <p:tav tm="0">
                                          <p:val>
                                            <p:strVal val="#ppt_x"/>
                                          </p:val>
                                        </p:tav>
                                        <p:tav tm="100000">
                                          <p:val>
                                            <p:strVal val="#ppt_x"/>
                                          </p:val>
                                        </p:tav>
                                      </p:tavLst>
                                    </p:anim>
                                    <p:anim calcmode="lin" valueType="num">
                                      <p:cBhvr>
                                        <p:cTn id="9" dur="1000" fill="hold"/>
                                        <p:tgtEl>
                                          <p:spTgt spid="30"/>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fade">
                                      <p:cBhvr>
                                        <p:cTn id="12" dur="1000"/>
                                        <p:tgtEl>
                                          <p:spTgt spid="31"/>
                                        </p:tgtEl>
                                      </p:cBhvr>
                                    </p:animEffect>
                                    <p:anim calcmode="lin" valueType="num">
                                      <p:cBhvr>
                                        <p:cTn id="13" dur="1000" fill="hold"/>
                                        <p:tgtEl>
                                          <p:spTgt spid="31"/>
                                        </p:tgtEl>
                                        <p:attrNameLst>
                                          <p:attrName>ppt_x</p:attrName>
                                        </p:attrNameLst>
                                      </p:cBhvr>
                                      <p:tavLst>
                                        <p:tav tm="0">
                                          <p:val>
                                            <p:strVal val="#ppt_x"/>
                                          </p:val>
                                        </p:tav>
                                        <p:tav tm="100000">
                                          <p:val>
                                            <p:strVal val="#ppt_x"/>
                                          </p:val>
                                        </p:tav>
                                      </p:tavLst>
                                    </p:anim>
                                    <p:anim calcmode="lin" valueType="num">
                                      <p:cBhvr>
                                        <p:cTn id="14" dur="1000" fill="hold"/>
                                        <p:tgtEl>
                                          <p:spTgt spid="31"/>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32"/>
                                        </p:tgtEl>
                                        <p:attrNameLst>
                                          <p:attrName>style.visibility</p:attrName>
                                        </p:attrNameLst>
                                      </p:cBhvr>
                                      <p:to>
                                        <p:strVal val="visible"/>
                                      </p:to>
                                    </p:set>
                                    <p:animEffect transition="in" filter="fade">
                                      <p:cBhvr>
                                        <p:cTn id="17" dur="1000"/>
                                        <p:tgtEl>
                                          <p:spTgt spid="32"/>
                                        </p:tgtEl>
                                      </p:cBhvr>
                                    </p:animEffect>
                                    <p:anim calcmode="lin" valueType="num">
                                      <p:cBhvr>
                                        <p:cTn id="18" dur="1000" fill="hold"/>
                                        <p:tgtEl>
                                          <p:spTgt spid="32"/>
                                        </p:tgtEl>
                                        <p:attrNameLst>
                                          <p:attrName>ppt_x</p:attrName>
                                        </p:attrNameLst>
                                      </p:cBhvr>
                                      <p:tavLst>
                                        <p:tav tm="0">
                                          <p:val>
                                            <p:strVal val="#ppt_x"/>
                                          </p:val>
                                        </p:tav>
                                        <p:tav tm="100000">
                                          <p:val>
                                            <p:strVal val="#ppt_x"/>
                                          </p:val>
                                        </p:tav>
                                      </p:tavLst>
                                    </p:anim>
                                    <p:anim calcmode="lin" valueType="num">
                                      <p:cBhvr>
                                        <p:cTn id="19" dur="1000" fill="hold"/>
                                        <p:tgtEl>
                                          <p:spTgt spid="32"/>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fade">
                                      <p:cBhvr>
                                        <p:cTn id="24" dur="500"/>
                                        <p:tgtEl>
                                          <p:spTgt spid="18"/>
                                        </p:tgtEl>
                                      </p:cBhvr>
                                    </p:animEffect>
                                  </p:childTnLst>
                                </p:cTn>
                              </p:par>
                              <p:par>
                                <p:cTn id="25" presetID="10" presetClass="entr" presetSubtype="0" fill="hold" nodeType="with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fade">
                                      <p:cBhvr>
                                        <p:cTn id="27" dur="500"/>
                                        <p:tgtEl>
                                          <p:spTgt spid="20"/>
                                        </p:tgtEl>
                                      </p:cBhvr>
                                    </p:animEffect>
                                  </p:childTnLst>
                                </p:cTn>
                              </p:par>
                              <p:par>
                                <p:cTn id="28" presetID="10" presetClass="entr" presetSubtype="0" fill="hold" nodeType="withEffect">
                                  <p:stCondLst>
                                    <p:cond delay="0"/>
                                  </p:stCondLst>
                                  <p:childTnLst>
                                    <p:set>
                                      <p:cBhvr>
                                        <p:cTn id="29" dur="1" fill="hold">
                                          <p:stCondLst>
                                            <p:cond delay="0"/>
                                          </p:stCondLst>
                                        </p:cTn>
                                        <p:tgtEl>
                                          <p:spTgt spid="22"/>
                                        </p:tgtEl>
                                        <p:attrNameLst>
                                          <p:attrName>style.visibility</p:attrName>
                                        </p:attrNameLst>
                                      </p:cBhvr>
                                      <p:to>
                                        <p:strVal val="visible"/>
                                      </p:to>
                                    </p:set>
                                    <p:animEffect transition="in" filter="fade">
                                      <p:cBhvr>
                                        <p:cTn id="30" dur="500"/>
                                        <p:tgtEl>
                                          <p:spTgt spid="22"/>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6"/>
                                        </p:tgtEl>
                                        <p:attrNameLst>
                                          <p:attrName>style.visibility</p:attrName>
                                        </p:attrNameLst>
                                      </p:cBhvr>
                                      <p:to>
                                        <p:strVal val="visible"/>
                                      </p:to>
                                    </p:set>
                                    <p:animEffect transition="in" filter="fade">
                                      <p:cBhvr>
                                        <p:cTn id="33" dur="500"/>
                                        <p:tgtEl>
                                          <p:spTgt spid="36"/>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7"/>
                                        </p:tgtEl>
                                        <p:attrNameLst>
                                          <p:attrName>style.visibility</p:attrName>
                                        </p:attrNameLst>
                                      </p:cBhvr>
                                      <p:to>
                                        <p:strVal val="visible"/>
                                      </p:to>
                                    </p:set>
                                    <p:animEffect transition="in" filter="fade">
                                      <p:cBhvr>
                                        <p:cTn id="36" dur="500"/>
                                        <p:tgtEl>
                                          <p:spTgt spid="37"/>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8"/>
                                        </p:tgtEl>
                                        <p:attrNameLst>
                                          <p:attrName>style.visibility</p:attrName>
                                        </p:attrNameLst>
                                      </p:cBhvr>
                                      <p:to>
                                        <p:strVal val="visible"/>
                                      </p:to>
                                    </p:set>
                                    <p:animEffect transition="in" filter="fade">
                                      <p:cBhvr>
                                        <p:cTn id="39" dur="500"/>
                                        <p:tgtEl>
                                          <p:spTgt spid="38"/>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34"/>
                                        </p:tgtEl>
                                        <p:attrNameLst>
                                          <p:attrName>style.visibility</p:attrName>
                                        </p:attrNameLst>
                                      </p:cBhvr>
                                      <p:to>
                                        <p:strVal val="visible"/>
                                      </p:to>
                                    </p:set>
                                    <p:animEffect transition="in" filter="fade">
                                      <p:cBhvr>
                                        <p:cTn id="42" dur="500"/>
                                        <p:tgtEl>
                                          <p:spTgt spid="34"/>
                                        </p:tgtEl>
                                      </p:cBhvr>
                                    </p:animEffect>
                                  </p:childTnLst>
                                </p:cTn>
                              </p:par>
                              <p:par>
                                <p:cTn id="43" presetID="10" presetClass="entr" presetSubtype="0" fill="hold" nodeType="withEffect">
                                  <p:stCondLst>
                                    <p:cond delay="0"/>
                                  </p:stCondLst>
                                  <p:childTnLst>
                                    <p:set>
                                      <p:cBhvr>
                                        <p:cTn id="44" dur="1" fill="hold">
                                          <p:stCondLst>
                                            <p:cond delay="0"/>
                                          </p:stCondLst>
                                        </p:cTn>
                                        <p:tgtEl>
                                          <p:spTgt spid="23"/>
                                        </p:tgtEl>
                                        <p:attrNameLst>
                                          <p:attrName>style.visibility</p:attrName>
                                        </p:attrNameLst>
                                      </p:cBhvr>
                                      <p:to>
                                        <p:strVal val="visible"/>
                                      </p:to>
                                    </p:set>
                                    <p:animEffect transition="in" filter="fade">
                                      <p:cBhvr>
                                        <p:cTn id="45" dur="500"/>
                                        <p:tgtEl>
                                          <p:spTgt spid="23"/>
                                        </p:tgtEl>
                                      </p:cBhvr>
                                    </p:animEffect>
                                  </p:childTnLst>
                                </p:cTn>
                              </p:par>
                              <p:par>
                                <p:cTn id="46" presetID="10" presetClass="entr" presetSubtype="0" fill="hold" nodeType="withEffect">
                                  <p:stCondLst>
                                    <p:cond delay="0"/>
                                  </p:stCondLst>
                                  <p:childTnLst>
                                    <p:set>
                                      <p:cBhvr>
                                        <p:cTn id="47" dur="1" fill="hold">
                                          <p:stCondLst>
                                            <p:cond delay="0"/>
                                          </p:stCondLst>
                                        </p:cTn>
                                        <p:tgtEl>
                                          <p:spTgt spid="25"/>
                                        </p:tgtEl>
                                        <p:attrNameLst>
                                          <p:attrName>style.visibility</p:attrName>
                                        </p:attrNameLst>
                                      </p:cBhvr>
                                      <p:to>
                                        <p:strVal val="visible"/>
                                      </p:to>
                                    </p:set>
                                    <p:animEffect transition="in" filter="fade">
                                      <p:cBhvr>
                                        <p:cTn id="48" dur="500"/>
                                        <p:tgtEl>
                                          <p:spTgt spid="25"/>
                                        </p:tgtEl>
                                      </p:cBhvr>
                                    </p:animEffect>
                                  </p:childTnLst>
                                </p:cTn>
                              </p:par>
                              <p:par>
                                <p:cTn id="49" presetID="10" presetClass="entr" presetSubtype="0" fill="hold" nodeType="withEffect">
                                  <p:stCondLst>
                                    <p:cond delay="0"/>
                                  </p:stCondLst>
                                  <p:childTnLst>
                                    <p:set>
                                      <p:cBhvr>
                                        <p:cTn id="50" dur="1" fill="hold">
                                          <p:stCondLst>
                                            <p:cond delay="0"/>
                                          </p:stCondLst>
                                        </p:cTn>
                                        <p:tgtEl>
                                          <p:spTgt spid="26"/>
                                        </p:tgtEl>
                                        <p:attrNameLst>
                                          <p:attrName>style.visibility</p:attrName>
                                        </p:attrNameLst>
                                      </p:cBhvr>
                                      <p:to>
                                        <p:strVal val="visible"/>
                                      </p:to>
                                    </p:set>
                                    <p:animEffect transition="in" filter="fade">
                                      <p:cBhvr>
                                        <p:cTn id="51" dur="500"/>
                                        <p:tgtEl>
                                          <p:spTgt spid="26"/>
                                        </p:tgtEl>
                                      </p:cBhvr>
                                    </p:animEffect>
                                  </p:childTnLst>
                                </p:cTn>
                              </p:par>
                              <p:par>
                                <p:cTn id="52" presetID="10" presetClass="entr" presetSubtype="0" fill="hold" nodeType="withEffect">
                                  <p:stCondLst>
                                    <p:cond delay="0"/>
                                  </p:stCondLst>
                                  <p:childTnLst>
                                    <p:set>
                                      <p:cBhvr>
                                        <p:cTn id="53" dur="1" fill="hold">
                                          <p:stCondLst>
                                            <p:cond delay="0"/>
                                          </p:stCondLst>
                                        </p:cTn>
                                        <p:tgtEl>
                                          <p:spTgt spid="27"/>
                                        </p:tgtEl>
                                        <p:attrNameLst>
                                          <p:attrName>style.visibility</p:attrName>
                                        </p:attrNameLst>
                                      </p:cBhvr>
                                      <p:to>
                                        <p:strVal val="visible"/>
                                      </p:to>
                                    </p:set>
                                    <p:animEffect transition="in" filter="fade">
                                      <p:cBhvr>
                                        <p:cTn id="54" dur="500"/>
                                        <p:tgtEl>
                                          <p:spTgt spid="27"/>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33"/>
                                        </p:tgtEl>
                                        <p:attrNameLst>
                                          <p:attrName>style.visibility</p:attrName>
                                        </p:attrNameLst>
                                      </p:cBhvr>
                                      <p:to>
                                        <p:strVal val="visible"/>
                                      </p:to>
                                    </p:set>
                                    <p:animEffect transition="in" filter="fade">
                                      <p:cBhvr>
                                        <p:cTn id="57" dur="500"/>
                                        <p:tgtEl>
                                          <p:spTgt spid="33"/>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39"/>
                                        </p:tgtEl>
                                        <p:attrNameLst>
                                          <p:attrName>style.visibility</p:attrName>
                                        </p:attrNameLst>
                                      </p:cBhvr>
                                      <p:to>
                                        <p:strVal val="visible"/>
                                      </p:to>
                                    </p:set>
                                    <p:animEffect transition="in" filter="fade">
                                      <p:cBhvr>
                                        <p:cTn id="60" dur="500"/>
                                        <p:tgtEl>
                                          <p:spTgt spid="39"/>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40"/>
                                        </p:tgtEl>
                                        <p:attrNameLst>
                                          <p:attrName>style.visibility</p:attrName>
                                        </p:attrNameLst>
                                      </p:cBhvr>
                                      <p:to>
                                        <p:strVal val="visible"/>
                                      </p:to>
                                    </p:set>
                                    <p:animEffect transition="in" filter="fade">
                                      <p:cBhvr>
                                        <p:cTn id="63" dur="500"/>
                                        <p:tgtEl>
                                          <p:spTgt spid="40"/>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28"/>
                                        </p:tgtEl>
                                        <p:attrNameLst>
                                          <p:attrName>style.visibility</p:attrName>
                                        </p:attrNameLst>
                                      </p:cBhvr>
                                      <p:to>
                                        <p:strVal val="visible"/>
                                      </p:to>
                                    </p:set>
                                    <p:animEffect transition="in" filter="fade">
                                      <p:cBhvr>
                                        <p:cTn id="66" dur="500"/>
                                        <p:tgtEl>
                                          <p:spTgt spid="28"/>
                                        </p:tgtEl>
                                      </p:cBhvr>
                                    </p:animEffect>
                                  </p:childTnLst>
                                </p:cTn>
                              </p:par>
                            </p:childTnLst>
                          </p:cTn>
                        </p:par>
                        <p:par>
                          <p:cTn id="67" fill="hold">
                            <p:stCondLst>
                              <p:cond delay="500"/>
                            </p:stCondLst>
                            <p:childTnLst>
                              <p:par>
                                <p:cTn id="68" presetID="22" presetClass="entr" presetSubtype="8" fill="hold" grpId="0" nodeType="afterEffect">
                                  <p:stCondLst>
                                    <p:cond delay="0"/>
                                  </p:stCondLst>
                                  <p:childTnLst>
                                    <p:set>
                                      <p:cBhvr>
                                        <p:cTn id="69" dur="1" fill="hold">
                                          <p:stCondLst>
                                            <p:cond delay="0"/>
                                          </p:stCondLst>
                                        </p:cTn>
                                        <p:tgtEl>
                                          <p:spTgt spid="9"/>
                                        </p:tgtEl>
                                        <p:attrNameLst>
                                          <p:attrName>style.visibility</p:attrName>
                                        </p:attrNameLst>
                                      </p:cBhvr>
                                      <p:to>
                                        <p:strVal val="visible"/>
                                      </p:to>
                                    </p:set>
                                    <p:animEffect transition="in" filter="wipe(left)">
                                      <p:cBhvr>
                                        <p:cTn id="7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bldLvl="0" animBg="1"/>
      <p:bldP spid="31" grpId="0" bldLvl="0" animBg="1"/>
      <p:bldP spid="32" grpId="0" bldLvl="0" animBg="1"/>
      <p:bldP spid="33" grpId="0" bldLvl="0" animBg="1"/>
      <p:bldP spid="34" grpId="0" bldLvl="0" animBg="1"/>
      <p:bldP spid="36" grpId="0" bldLvl="0" animBg="1"/>
      <p:bldP spid="37" grpId="0" bldLvl="0" animBg="1"/>
      <p:bldP spid="38" grpId="0" bldLvl="0" animBg="1"/>
      <p:bldP spid="39" grpId="0" bldLvl="0" animBg="1"/>
      <p:bldP spid="40" grpId="0" bldLvl="0" animBg="1"/>
      <p:bldP spid="28" grpId="0" bldLvl="0" animBg="1"/>
      <p:bldP spid="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7252" y="3429000"/>
            <a:ext cx="12209252" cy="3430246"/>
          </a:xfrm>
          <a:prstGeom prst="rect">
            <a:avLst/>
          </a:prstGeom>
          <a:solidFill>
            <a:srgbClr val="ADDD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圆角 3"/>
          <p:cNvSpPr/>
          <p:nvPr/>
        </p:nvSpPr>
        <p:spPr>
          <a:xfrm>
            <a:off x="715735" y="628650"/>
            <a:ext cx="10760529" cy="5600700"/>
          </a:xfrm>
          <a:prstGeom prst="roundRect">
            <a:avLst>
              <a:gd name="adj" fmla="val 5005"/>
            </a:avLst>
          </a:prstGeom>
          <a:solidFill>
            <a:schemeClr val="bg1"/>
          </a:solidFill>
          <a:ln>
            <a:noFill/>
          </a:ln>
          <a:effectLst>
            <a:outerShdw blurRad="114300" dist="12700" sx="102000" sy="102000" algn="ctr" rotWithShape="0">
              <a:schemeClr val="tx1">
                <a:lumMod val="65000"/>
                <a:lumOff val="35000"/>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943662" y="833223"/>
            <a:ext cx="231787" cy="231787"/>
          </a:xfrm>
          <a:prstGeom prst="ellipse">
            <a:avLst/>
          </a:prstGeom>
          <a:solidFill>
            <a:srgbClr val="ADDD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11016551" y="833223"/>
            <a:ext cx="231787" cy="231787"/>
          </a:xfrm>
          <a:prstGeom prst="ellipse">
            <a:avLst/>
          </a:prstGeom>
          <a:solidFill>
            <a:srgbClr val="ADDD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943662" y="5792990"/>
            <a:ext cx="231787" cy="231787"/>
          </a:xfrm>
          <a:prstGeom prst="ellipse">
            <a:avLst/>
          </a:prstGeom>
          <a:solidFill>
            <a:srgbClr val="F6E2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11016551" y="5792990"/>
            <a:ext cx="231787" cy="231787"/>
          </a:xfrm>
          <a:prstGeom prst="ellipse">
            <a:avLst/>
          </a:prstGeom>
          <a:solidFill>
            <a:srgbClr val="F6E2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4391025" y="833120"/>
            <a:ext cx="3218815" cy="583565"/>
          </a:xfrm>
          <a:prstGeom prst="rect">
            <a:avLst/>
          </a:prstGeom>
          <a:noFill/>
        </p:spPr>
        <p:txBody>
          <a:bodyPr vert="horz" wrap="square" rtlCol="0">
            <a:spAutoFit/>
          </a:bodyPr>
          <a:lstStyle/>
          <a:p>
            <a:pPr algn="dist"/>
            <a:r>
              <a:rPr lang="zh-CN" altLang="en-US" sz="3200" dirty="0">
                <a:solidFill>
                  <a:schemeClr val="tx1">
                    <a:lumMod val="65000"/>
                    <a:lumOff val="35000"/>
                  </a:schemeClr>
                </a:solidFill>
                <a:latin typeface="字魂27号-布丁体" panose="00000500000000000000" pitchFamily="2" charset="-122"/>
                <a:ea typeface="字魂27号-布丁体" panose="00000500000000000000" pitchFamily="2" charset="-122"/>
              </a:rPr>
              <a:t>使用比较分析</a:t>
            </a:r>
            <a:endParaRPr lang="zh-CN" altLang="en-US" sz="3200" dirty="0">
              <a:solidFill>
                <a:schemeClr val="tx1">
                  <a:lumMod val="65000"/>
                  <a:lumOff val="35000"/>
                </a:schemeClr>
              </a:solidFill>
              <a:latin typeface="字魂27号-布丁体" panose="00000500000000000000" pitchFamily="2" charset="-122"/>
              <a:ea typeface="字魂27号-布丁体" panose="00000500000000000000" pitchFamily="2" charset="-122"/>
            </a:endParaRPr>
          </a:p>
        </p:txBody>
      </p:sp>
      <p:pic>
        <p:nvPicPr>
          <p:cNvPr id="3" name="图片 2"/>
          <p:cNvPicPr>
            <a:picLocks noChangeAspect="1"/>
          </p:cNvPicPr>
          <p:nvPr/>
        </p:nvPicPr>
        <p:blipFill>
          <a:blip r:embed="rId1"/>
          <a:stretch>
            <a:fillRect/>
          </a:stretch>
        </p:blipFill>
        <p:spPr>
          <a:xfrm>
            <a:off x="715645" y="1700530"/>
            <a:ext cx="10771505" cy="378396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00" advTm="15215">
        <p:dissolve/>
      </p:transition>
    </mc:Choice>
    <mc:Fallback>
      <p:transition spd="slow" advTm="15215">
        <p:dissolv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par>
                          <p:cTn id="17" fill="hold">
                            <p:stCondLst>
                              <p:cond delay="500"/>
                            </p:stCondLst>
                            <p:childTnLst>
                              <p:par>
                                <p:cTn id="18" presetID="22" presetClass="entr" presetSubtype="8" fill="hold" grpId="0" nodeType="after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wipe(left)">
                                      <p:cBhvr>
                                        <p:cTn id="2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7252" y="3429000"/>
            <a:ext cx="12209252" cy="3430246"/>
          </a:xfrm>
          <a:prstGeom prst="rect">
            <a:avLst/>
          </a:prstGeom>
          <a:solidFill>
            <a:srgbClr val="ADDD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圆角 3"/>
          <p:cNvSpPr/>
          <p:nvPr/>
        </p:nvSpPr>
        <p:spPr>
          <a:xfrm>
            <a:off x="715735" y="628650"/>
            <a:ext cx="10760529" cy="5600700"/>
          </a:xfrm>
          <a:prstGeom prst="roundRect">
            <a:avLst>
              <a:gd name="adj" fmla="val 5005"/>
            </a:avLst>
          </a:prstGeom>
          <a:solidFill>
            <a:schemeClr val="bg1"/>
          </a:solidFill>
          <a:ln>
            <a:noFill/>
          </a:ln>
          <a:effectLst>
            <a:outerShdw blurRad="114300" dist="12700" sx="102000" sy="102000" algn="ctr" rotWithShape="0">
              <a:schemeClr val="tx1">
                <a:lumMod val="65000"/>
                <a:lumOff val="35000"/>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943662" y="833223"/>
            <a:ext cx="231787" cy="231787"/>
          </a:xfrm>
          <a:prstGeom prst="ellipse">
            <a:avLst/>
          </a:prstGeom>
          <a:solidFill>
            <a:srgbClr val="ADDD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11016551" y="833223"/>
            <a:ext cx="231787" cy="231787"/>
          </a:xfrm>
          <a:prstGeom prst="ellipse">
            <a:avLst/>
          </a:prstGeom>
          <a:solidFill>
            <a:srgbClr val="ADDD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943662" y="5792990"/>
            <a:ext cx="231787" cy="231787"/>
          </a:xfrm>
          <a:prstGeom prst="ellipse">
            <a:avLst/>
          </a:prstGeom>
          <a:solidFill>
            <a:srgbClr val="F6E2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11016551" y="5792990"/>
            <a:ext cx="231787" cy="231787"/>
          </a:xfrm>
          <a:prstGeom prst="ellipse">
            <a:avLst/>
          </a:prstGeom>
          <a:solidFill>
            <a:srgbClr val="F6E2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4391025" y="833120"/>
            <a:ext cx="3218815" cy="583565"/>
          </a:xfrm>
          <a:prstGeom prst="rect">
            <a:avLst/>
          </a:prstGeom>
          <a:noFill/>
        </p:spPr>
        <p:txBody>
          <a:bodyPr vert="horz" wrap="square" rtlCol="0">
            <a:spAutoFit/>
          </a:bodyPr>
          <a:lstStyle/>
          <a:p>
            <a:pPr algn="dist"/>
            <a:r>
              <a:rPr lang="zh-CN" altLang="en-US" sz="3200" dirty="0">
                <a:solidFill>
                  <a:schemeClr val="tx1">
                    <a:lumMod val="65000"/>
                    <a:lumOff val="35000"/>
                  </a:schemeClr>
                </a:solidFill>
                <a:latin typeface="字魂27号-布丁体" panose="00000500000000000000" pitchFamily="2" charset="-122"/>
                <a:ea typeface="字魂27号-布丁体" panose="00000500000000000000" pitchFamily="2" charset="-122"/>
              </a:rPr>
              <a:t>使用比较分析</a:t>
            </a:r>
            <a:endParaRPr lang="zh-CN" altLang="en-US" sz="3200" dirty="0">
              <a:solidFill>
                <a:schemeClr val="tx1">
                  <a:lumMod val="65000"/>
                  <a:lumOff val="35000"/>
                </a:schemeClr>
              </a:solidFill>
              <a:latin typeface="字魂27号-布丁体" panose="00000500000000000000" pitchFamily="2" charset="-122"/>
              <a:ea typeface="字魂27号-布丁体" panose="00000500000000000000" pitchFamily="2" charset="-122"/>
            </a:endParaRPr>
          </a:p>
        </p:txBody>
      </p:sp>
      <p:pic>
        <p:nvPicPr>
          <p:cNvPr id="10" name="图片 9"/>
          <p:cNvPicPr>
            <a:picLocks noChangeAspect="1"/>
          </p:cNvPicPr>
          <p:nvPr/>
        </p:nvPicPr>
        <p:blipFill>
          <a:blip r:embed="rId1"/>
          <a:stretch>
            <a:fillRect/>
          </a:stretch>
        </p:blipFill>
        <p:spPr>
          <a:xfrm>
            <a:off x="1022985" y="1339850"/>
            <a:ext cx="4199890" cy="4685030"/>
          </a:xfrm>
          <a:prstGeom prst="rect">
            <a:avLst/>
          </a:prstGeom>
        </p:spPr>
      </p:pic>
      <p:pic>
        <p:nvPicPr>
          <p:cNvPr id="11" name="图片 10"/>
          <p:cNvPicPr>
            <a:picLocks noChangeAspect="1"/>
          </p:cNvPicPr>
          <p:nvPr/>
        </p:nvPicPr>
        <p:blipFill>
          <a:blip r:embed="rId2"/>
          <a:stretch>
            <a:fillRect/>
          </a:stretch>
        </p:blipFill>
        <p:spPr>
          <a:xfrm>
            <a:off x="7609840" y="1416685"/>
            <a:ext cx="2884805" cy="467487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00" advTm="1944">
        <p:dissolve/>
      </p:transition>
    </mc:Choice>
    <mc:Fallback>
      <p:transition spd="slow" advTm="1944">
        <p:dissolv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par>
                          <p:cTn id="17" fill="hold">
                            <p:stCondLst>
                              <p:cond delay="500"/>
                            </p:stCondLst>
                            <p:childTnLst>
                              <p:par>
                                <p:cTn id="18" presetID="22" presetClass="entr" presetSubtype="8" fill="hold" grpId="0" nodeType="after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wipe(left)">
                                      <p:cBhvr>
                                        <p:cTn id="2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6" grpId="0" bldLvl="0" animBg="1"/>
      <p:bldP spid="7" grpId="0" bldLvl="0" animBg="1"/>
      <p:bldP spid="8" grpId="0" bldLvl="0" animBg="1"/>
      <p:bldP spid="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7252" y="3429000"/>
            <a:ext cx="12209252" cy="3430246"/>
          </a:xfrm>
          <a:prstGeom prst="rect">
            <a:avLst/>
          </a:prstGeom>
          <a:solidFill>
            <a:srgbClr val="ADDD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圆角 3"/>
          <p:cNvSpPr/>
          <p:nvPr/>
        </p:nvSpPr>
        <p:spPr>
          <a:xfrm>
            <a:off x="715735" y="628650"/>
            <a:ext cx="10760529" cy="5600700"/>
          </a:xfrm>
          <a:prstGeom prst="roundRect">
            <a:avLst>
              <a:gd name="adj" fmla="val 5005"/>
            </a:avLst>
          </a:prstGeom>
          <a:solidFill>
            <a:schemeClr val="bg1"/>
          </a:solidFill>
          <a:ln>
            <a:noFill/>
          </a:ln>
          <a:effectLst>
            <a:outerShdw blurRad="114300" dist="12700" sx="102000" sy="102000" algn="ctr" rotWithShape="0">
              <a:schemeClr val="tx1">
                <a:lumMod val="65000"/>
                <a:lumOff val="35000"/>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943662" y="833223"/>
            <a:ext cx="231787" cy="231787"/>
          </a:xfrm>
          <a:prstGeom prst="ellipse">
            <a:avLst/>
          </a:prstGeom>
          <a:solidFill>
            <a:srgbClr val="ADDD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11016551" y="833223"/>
            <a:ext cx="231787" cy="231787"/>
          </a:xfrm>
          <a:prstGeom prst="ellipse">
            <a:avLst/>
          </a:prstGeom>
          <a:solidFill>
            <a:srgbClr val="ADDD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943662" y="5792990"/>
            <a:ext cx="231787" cy="231787"/>
          </a:xfrm>
          <a:prstGeom prst="ellipse">
            <a:avLst/>
          </a:prstGeom>
          <a:solidFill>
            <a:srgbClr val="F6E2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11016551" y="5792990"/>
            <a:ext cx="231787" cy="231787"/>
          </a:xfrm>
          <a:prstGeom prst="ellipse">
            <a:avLst/>
          </a:prstGeom>
          <a:solidFill>
            <a:srgbClr val="F6E2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4391025" y="833120"/>
            <a:ext cx="3218815" cy="583565"/>
          </a:xfrm>
          <a:prstGeom prst="rect">
            <a:avLst/>
          </a:prstGeom>
          <a:noFill/>
        </p:spPr>
        <p:txBody>
          <a:bodyPr vert="horz" wrap="square" rtlCol="0">
            <a:spAutoFit/>
          </a:bodyPr>
          <a:lstStyle/>
          <a:p>
            <a:pPr algn="dist"/>
            <a:r>
              <a:rPr lang="zh-CN" altLang="en-US" sz="3200" dirty="0">
                <a:solidFill>
                  <a:schemeClr val="tx1">
                    <a:lumMod val="65000"/>
                    <a:lumOff val="35000"/>
                  </a:schemeClr>
                </a:solidFill>
                <a:latin typeface="字魂27号-布丁体" panose="00000500000000000000" pitchFamily="2" charset="-122"/>
                <a:ea typeface="字魂27号-布丁体" panose="00000500000000000000" pitchFamily="2" charset="-122"/>
              </a:rPr>
              <a:t>使用后风险报告</a:t>
            </a:r>
            <a:endParaRPr lang="zh-CN" altLang="en-US" sz="3200" dirty="0">
              <a:solidFill>
                <a:schemeClr val="tx1">
                  <a:lumMod val="65000"/>
                  <a:lumOff val="35000"/>
                </a:schemeClr>
              </a:solidFill>
              <a:latin typeface="字魂27号-布丁体" panose="00000500000000000000" pitchFamily="2" charset="-122"/>
              <a:ea typeface="字魂27号-布丁体" panose="00000500000000000000" pitchFamily="2" charset="-122"/>
            </a:endParaRPr>
          </a:p>
        </p:txBody>
      </p:sp>
      <p:pic>
        <p:nvPicPr>
          <p:cNvPr id="10" name="图片 9"/>
          <p:cNvPicPr>
            <a:picLocks noChangeAspect="1"/>
          </p:cNvPicPr>
          <p:nvPr/>
        </p:nvPicPr>
        <p:blipFill>
          <a:blip r:embed="rId1"/>
          <a:stretch>
            <a:fillRect/>
          </a:stretch>
        </p:blipFill>
        <p:spPr>
          <a:xfrm>
            <a:off x="1412240" y="1449705"/>
            <a:ext cx="9349740" cy="4343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00" advTm="26499">
        <p:dissolve/>
      </p:transition>
    </mc:Choice>
    <mc:Fallback>
      <p:transition spd="slow" advTm="26499">
        <p:dissolv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par>
                          <p:cTn id="17" fill="hold">
                            <p:stCondLst>
                              <p:cond delay="500"/>
                            </p:stCondLst>
                            <p:childTnLst>
                              <p:par>
                                <p:cTn id="18" presetID="22" presetClass="entr" presetSubtype="8" fill="hold" grpId="0" nodeType="after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wipe(left)">
                                      <p:cBhvr>
                                        <p:cTn id="2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6" grpId="0" bldLvl="0" animBg="1"/>
      <p:bldP spid="7" grpId="0" bldLvl="0" animBg="1"/>
      <p:bldP spid="8" grpId="0" bldLvl="0" animBg="1"/>
      <p:bldP spid="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7252" y="1246"/>
            <a:ext cx="7218152" cy="6858000"/>
          </a:xfrm>
          <a:prstGeom prst="rect">
            <a:avLst/>
          </a:prstGeom>
          <a:solidFill>
            <a:srgbClr val="ADDD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圆角 3"/>
          <p:cNvSpPr/>
          <p:nvPr/>
        </p:nvSpPr>
        <p:spPr>
          <a:xfrm>
            <a:off x="715735" y="628650"/>
            <a:ext cx="10760529" cy="5600700"/>
          </a:xfrm>
          <a:prstGeom prst="roundRect">
            <a:avLst>
              <a:gd name="adj" fmla="val 5005"/>
            </a:avLst>
          </a:prstGeom>
          <a:solidFill>
            <a:schemeClr val="bg1"/>
          </a:solidFill>
          <a:ln>
            <a:noFill/>
          </a:ln>
          <a:effectLst>
            <a:outerShdw blurRad="114300" dist="12700" sx="102000" sy="102000" algn="ctr" rotWithShape="0">
              <a:schemeClr val="tx1">
                <a:lumMod val="65000"/>
                <a:lumOff val="35000"/>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943662" y="833223"/>
            <a:ext cx="231787" cy="231787"/>
          </a:xfrm>
          <a:prstGeom prst="ellipse">
            <a:avLst/>
          </a:prstGeom>
          <a:solidFill>
            <a:srgbClr val="F6E2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11016551" y="833223"/>
            <a:ext cx="231787" cy="231787"/>
          </a:xfrm>
          <a:prstGeom prst="ellipse">
            <a:avLst/>
          </a:prstGeom>
          <a:solidFill>
            <a:srgbClr val="ADDD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943662" y="5792990"/>
            <a:ext cx="231787" cy="231787"/>
          </a:xfrm>
          <a:prstGeom prst="ellipse">
            <a:avLst/>
          </a:prstGeom>
          <a:solidFill>
            <a:srgbClr val="F6E2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11016551" y="5792990"/>
            <a:ext cx="231787" cy="231787"/>
          </a:xfrm>
          <a:prstGeom prst="ellipse">
            <a:avLst/>
          </a:prstGeom>
          <a:solidFill>
            <a:srgbClr val="ADDD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5064685" y="870596"/>
            <a:ext cx="2062628" cy="583565"/>
          </a:xfrm>
          <a:prstGeom prst="rect">
            <a:avLst/>
          </a:prstGeom>
          <a:noFill/>
        </p:spPr>
        <p:txBody>
          <a:bodyPr vert="horz" wrap="square" rtlCol="0">
            <a:spAutoFit/>
          </a:bodyPr>
          <a:lstStyle/>
          <a:p>
            <a:pPr algn="dist"/>
            <a:r>
              <a:rPr lang="zh-CN" altLang="en-US" sz="3200" dirty="0">
                <a:solidFill>
                  <a:schemeClr val="tx1">
                    <a:lumMod val="65000"/>
                    <a:lumOff val="35000"/>
                  </a:schemeClr>
                </a:solidFill>
                <a:latin typeface="字魂27号-布丁体" panose="00000500000000000000" pitchFamily="2" charset="-122"/>
                <a:ea typeface="字魂27号-布丁体" panose="00000500000000000000" pitchFamily="2" charset="-122"/>
              </a:rPr>
              <a:t>价值主张</a:t>
            </a:r>
            <a:endParaRPr lang="zh-CN" altLang="en-US" sz="3200" dirty="0">
              <a:solidFill>
                <a:schemeClr val="tx1">
                  <a:lumMod val="65000"/>
                  <a:lumOff val="35000"/>
                </a:schemeClr>
              </a:solidFill>
              <a:latin typeface="字魂27号-布丁体" panose="00000500000000000000" pitchFamily="2" charset="-122"/>
              <a:ea typeface="字魂27号-布丁体" panose="00000500000000000000" pitchFamily="2" charset="-122"/>
            </a:endParaRPr>
          </a:p>
        </p:txBody>
      </p:sp>
      <p:sp>
        <p:nvSpPr>
          <p:cNvPr id="10" name="矩形 9"/>
          <p:cNvSpPr/>
          <p:nvPr/>
        </p:nvSpPr>
        <p:spPr>
          <a:xfrm>
            <a:off x="2014855" y="1788160"/>
            <a:ext cx="8122920" cy="3679825"/>
          </a:xfrm>
          <a:prstGeom prst="rect">
            <a:avLst/>
          </a:prstGeom>
          <a:solidFill>
            <a:srgbClr val="ADDDEB"/>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9"/>
          <p:cNvSpPr txBox="1">
            <a:spLocks noChangeArrowheads="1"/>
          </p:cNvSpPr>
          <p:nvPr/>
        </p:nvSpPr>
        <p:spPr bwMode="auto">
          <a:xfrm>
            <a:off x="2900045" y="2105025"/>
            <a:ext cx="6352540" cy="3046095"/>
          </a:xfrm>
          <a:prstGeom prst="rect">
            <a:avLst/>
          </a:prstGeom>
          <a:noFill/>
          <a:ln w="9525">
            <a:noFill/>
            <a:miter lim="800000"/>
          </a:ln>
        </p:spPr>
        <p:txBody>
          <a:bodyPr wrap="square">
            <a:spAutoFit/>
          </a:bodyPr>
          <a:p>
            <a:pPr algn="ctr"/>
            <a:r>
              <a:rPr lang="zh-CN" altLang="en-US" sz="2400" dirty="0">
                <a:solidFill>
                  <a:schemeClr val="tx1">
                    <a:lumMod val="75000"/>
                    <a:lumOff val="25000"/>
                  </a:schemeClr>
                </a:solidFill>
                <a:latin typeface="字魂27号-布丁体" panose="00000500000000000000" pitchFamily="2" charset="-122"/>
                <a:ea typeface="字魂27号-布丁体" panose="00000500000000000000" pitchFamily="2" charset="-122"/>
                <a:cs typeface="Arial" panose="020B0604020202020204" pitchFamily="34" charset="0"/>
              </a:rPr>
              <a:t>背景</a:t>
            </a:r>
            <a:endParaRPr lang="zh-CN" altLang="en-US" sz="2400" dirty="0">
              <a:solidFill>
                <a:schemeClr val="tx1">
                  <a:lumMod val="75000"/>
                  <a:lumOff val="25000"/>
                </a:schemeClr>
              </a:solidFill>
              <a:latin typeface="字魂27号-布丁体" panose="00000500000000000000" pitchFamily="2" charset="-122"/>
              <a:ea typeface="字魂27号-布丁体" panose="00000500000000000000" pitchFamily="2" charset="-122"/>
              <a:cs typeface="Arial" panose="020B0604020202020204" pitchFamily="34" charset="0"/>
            </a:endParaRPr>
          </a:p>
          <a:p>
            <a:pPr algn="l"/>
            <a:r>
              <a:rPr lang="zh-CN" altLang="en-US" sz="2400" dirty="0">
                <a:solidFill>
                  <a:schemeClr val="tx1">
                    <a:lumMod val="75000"/>
                    <a:lumOff val="25000"/>
                  </a:schemeClr>
                </a:solidFill>
                <a:latin typeface="字魂27号-布丁体" panose="00000500000000000000" pitchFamily="2" charset="-122"/>
                <a:ea typeface="字魂27号-布丁体" panose="00000500000000000000" pitchFamily="2" charset="-122"/>
                <a:cs typeface="Arial" panose="020B0604020202020204" pitchFamily="34" charset="0"/>
              </a:rPr>
              <a:t>在这个日新月异的年代，科技快速的发展，各种事物也都在迅速改变，许多人回到旧时居住的地方，发现物是人非，怀旧风每十年就会轮回一次，拿出许久以前拍的照片，发现是黑白的，是残缺的，是不清晰的，或是有许多遮挡物破坏了图片的美观度，这些都让大家十分苦恼。</a:t>
            </a:r>
            <a:endParaRPr lang="zh-CN" altLang="en-US" sz="2400" dirty="0">
              <a:solidFill>
                <a:schemeClr val="tx1">
                  <a:lumMod val="75000"/>
                  <a:lumOff val="25000"/>
                </a:schemeClr>
              </a:solidFill>
              <a:latin typeface="字魂27号-布丁体" panose="00000500000000000000" pitchFamily="2" charset="-122"/>
              <a:ea typeface="字魂27号-布丁体" panose="00000500000000000000" pitchFamily="2" charset="-122"/>
              <a:cs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500" advTm="21720">
        <p:split orient="vert"/>
      </p:transition>
    </mc:Choice>
    <mc:Fallback>
      <p:transition spd="slow" advTm="2172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par>
                          <p:cTn id="17" fill="hold">
                            <p:stCondLst>
                              <p:cond delay="500"/>
                            </p:stCondLst>
                            <p:childTnLst>
                              <p:par>
                                <p:cTn id="18" presetID="22" presetClass="entr" presetSubtype="8" fill="hold" grpId="0" nodeType="after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wipe(left)">
                                      <p:cBhvr>
                                        <p:cTn id="2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直角三角形 13"/>
          <p:cNvSpPr/>
          <p:nvPr/>
        </p:nvSpPr>
        <p:spPr>
          <a:xfrm>
            <a:off x="2106487" y="-258792"/>
            <a:ext cx="5558816" cy="7115546"/>
          </a:xfrm>
          <a:prstGeom prst="rtTriangle">
            <a:avLst/>
          </a:prstGeom>
          <a:solidFill>
            <a:srgbClr val="ADDD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17252" y="1246"/>
            <a:ext cx="2198450" cy="6858000"/>
          </a:xfrm>
          <a:prstGeom prst="rect">
            <a:avLst/>
          </a:prstGeom>
          <a:solidFill>
            <a:srgbClr val="ADDD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p:cNvPicPr>
            <a:picLocks noChangeAspect="1"/>
          </p:cNvPicPr>
          <p:nvPr/>
        </p:nvPicPr>
        <p:blipFill rotWithShape="1">
          <a:blip r:embed="rId1" cstate="screen"/>
          <a:srcRect l="12695" t="13963" r="15432" b="9410"/>
          <a:stretch>
            <a:fillRect/>
          </a:stretch>
        </p:blipFill>
        <p:spPr>
          <a:xfrm rot="5400000">
            <a:off x="3955061" y="-296576"/>
            <a:ext cx="4585239" cy="7175108"/>
          </a:xfrm>
          <a:prstGeom prst="rect">
            <a:avLst/>
          </a:prstGeom>
          <a:effectLst>
            <a:outerShdw blurRad="152400" dist="76200" dir="5400000" algn="t" rotWithShape="0">
              <a:prstClr val="black">
                <a:alpha val="40000"/>
              </a:prstClr>
            </a:outerShdw>
          </a:effectLst>
        </p:spPr>
      </p:pic>
      <p:sp>
        <p:nvSpPr>
          <p:cNvPr id="8" name="文本框 7"/>
          <p:cNvSpPr txBox="1"/>
          <p:nvPr/>
        </p:nvSpPr>
        <p:spPr>
          <a:xfrm>
            <a:off x="4242818" y="2374056"/>
            <a:ext cx="2345062" cy="2123658"/>
          </a:xfrm>
          <a:prstGeom prst="rect">
            <a:avLst/>
          </a:prstGeom>
          <a:noFill/>
        </p:spPr>
        <p:txBody>
          <a:bodyPr wrap="square" rtlCol="0">
            <a:spAutoFit/>
          </a:bodyPr>
          <a:lstStyle/>
          <a:p>
            <a:pPr algn="dist"/>
            <a:r>
              <a:rPr lang="zh-CN" altLang="en-US" sz="6600" dirty="0">
                <a:ln>
                  <a:solidFill>
                    <a:schemeClr val="tx1">
                      <a:lumMod val="65000"/>
                      <a:lumOff val="35000"/>
                    </a:schemeClr>
                  </a:solidFill>
                </a:ln>
                <a:solidFill>
                  <a:srgbClr val="ADDDEB"/>
                </a:solidFill>
                <a:latin typeface="字魂27号-布丁体" panose="00000500000000000000" pitchFamily="2" charset="-122"/>
                <a:ea typeface="字魂27号-布丁体" panose="00000500000000000000" pitchFamily="2" charset="-122"/>
              </a:rPr>
              <a:t>感谢</a:t>
            </a:r>
            <a:endParaRPr lang="en-US" altLang="zh-CN" sz="6600" dirty="0">
              <a:ln>
                <a:solidFill>
                  <a:schemeClr val="tx1">
                    <a:lumMod val="65000"/>
                    <a:lumOff val="35000"/>
                  </a:schemeClr>
                </a:solidFill>
              </a:ln>
              <a:solidFill>
                <a:srgbClr val="ADDDEB"/>
              </a:solidFill>
              <a:latin typeface="字魂27号-布丁体" panose="00000500000000000000" pitchFamily="2" charset="-122"/>
              <a:ea typeface="字魂27号-布丁体" panose="00000500000000000000" pitchFamily="2" charset="-122"/>
            </a:endParaRPr>
          </a:p>
          <a:p>
            <a:pPr algn="dist"/>
            <a:r>
              <a:rPr lang="zh-CN" altLang="en-US" sz="6600" dirty="0">
                <a:ln>
                  <a:solidFill>
                    <a:schemeClr val="tx1">
                      <a:lumMod val="65000"/>
                      <a:lumOff val="35000"/>
                    </a:schemeClr>
                  </a:solidFill>
                </a:ln>
                <a:solidFill>
                  <a:srgbClr val="ADDDEB"/>
                </a:solidFill>
                <a:latin typeface="字魂27号-布丁体" panose="00000500000000000000" pitchFamily="2" charset="-122"/>
                <a:ea typeface="字魂27号-布丁体" panose="00000500000000000000" pitchFamily="2" charset="-122"/>
              </a:rPr>
              <a:t>观看</a:t>
            </a:r>
            <a:endParaRPr lang="zh-CN" altLang="en-US" sz="6600" dirty="0">
              <a:ln>
                <a:solidFill>
                  <a:schemeClr val="tx1">
                    <a:lumMod val="65000"/>
                    <a:lumOff val="35000"/>
                  </a:schemeClr>
                </a:solidFill>
              </a:ln>
              <a:solidFill>
                <a:srgbClr val="ADDDEB"/>
              </a:solidFill>
              <a:latin typeface="字魂27号-布丁体" panose="00000500000000000000" pitchFamily="2" charset="-122"/>
              <a:ea typeface="字魂27号-布丁体" panose="00000500000000000000" pitchFamily="2" charset="-122"/>
            </a:endParaRPr>
          </a:p>
        </p:txBody>
      </p:sp>
      <p:sp>
        <p:nvSpPr>
          <p:cNvPr id="10" name="矩形 9"/>
          <p:cNvSpPr/>
          <p:nvPr/>
        </p:nvSpPr>
        <p:spPr>
          <a:xfrm>
            <a:off x="7665303" y="2174854"/>
            <a:ext cx="1242204" cy="2716822"/>
          </a:xfrm>
          <a:prstGeom prst="rect">
            <a:avLst/>
          </a:prstGeom>
          <a:solidFill>
            <a:srgbClr val="F6E2E3"/>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7725425" y="2305502"/>
            <a:ext cx="1106170" cy="2481572"/>
          </a:xfrm>
          <a:prstGeom prst="rect">
            <a:avLst/>
          </a:prstGeom>
          <a:noFill/>
        </p:spPr>
        <p:txBody>
          <a:bodyPr vert="eaVert" wrap="square" rtlCol="0">
            <a:spAutoFit/>
          </a:bodyPr>
          <a:lstStyle/>
          <a:p>
            <a:pPr algn="dist"/>
            <a:r>
              <a:rPr lang="en-US" altLang="zh-CN" sz="6000" dirty="0" smtClean="0">
                <a:solidFill>
                  <a:schemeClr val="bg1"/>
                </a:solidFill>
                <a:latin typeface="Agency FB" panose="020B0503020202020204" pitchFamily="34" charset="0"/>
                <a:ea typeface="字魂27号-布丁体" panose="00000500000000000000" pitchFamily="2" charset="-122"/>
              </a:rPr>
              <a:t>2020</a:t>
            </a:r>
            <a:endParaRPr lang="zh-CN" altLang="en-US" sz="6000" dirty="0">
              <a:solidFill>
                <a:schemeClr val="bg1"/>
              </a:solidFill>
              <a:latin typeface="Agency FB" panose="020B0503020202020204" pitchFamily="34" charset="0"/>
              <a:ea typeface="字魂27号-布丁体" panose="00000500000000000000" pitchFamily="2" charset="-122"/>
            </a:endParaRPr>
          </a:p>
        </p:txBody>
      </p:sp>
      <p:cxnSp>
        <p:nvCxnSpPr>
          <p:cNvPr id="18" name="直接连接符 17"/>
          <p:cNvCxnSpPr/>
          <p:nvPr/>
        </p:nvCxnSpPr>
        <p:spPr>
          <a:xfrm>
            <a:off x="724619" y="2518913"/>
            <a:ext cx="983411"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1009290" y="2664441"/>
            <a:ext cx="379561"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2280565" y="1023116"/>
            <a:ext cx="379561"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a:off x="10389395" y="1333667"/>
            <a:ext cx="669669"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10803463" y="1195644"/>
            <a:ext cx="669669"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10724229" y="3775494"/>
            <a:ext cx="669669"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10882697" y="3901657"/>
            <a:ext cx="25560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a:off x="4885895" y="6230789"/>
            <a:ext cx="25560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30" name="椭圆 29"/>
          <p:cNvSpPr/>
          <p:nvPr/>
        </p:nvSpPr>
        <p:spPr>
          <a:xfrm>
            <a:off x="1901002" y="3901657"/>
            <a:ext cx="126521" cy="12652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p:cNvSpPr/>
          <p:nvPr/>
        </p:nvSpPr>
        <p:spPr>
          <a:xfrm>
            <a:off x="1901002" y="4169395"/>
            <a:ext cx="126521" cy="12652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p:nvPr/>
        </p:nvSpPr>
        <p:spPr>
          <a:xfrm>
            <a:off x="1898128" y="4477072"/>
            <a:ext cx="126521" cy="12652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p:cNvSpPr/>
          <p:nvPr/>
        </p:nvSpPr>
        <p:spPr>
          <a:xfrm>
            <a:off x="10803463" y="2174854"/>
            <a:ext cx="130646" cy="13064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p:nvPr/>
        </p:nvSpPr>
        <p:spPr>
          <a:xfrm>
            <a:off x="8890254" y="5868778"/>
            <a:ext cx="322170" cy="32217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p:cNvSpPr/>
          <p:nvPr/>
        </p:nvSpPr>
        <p:spPr>
          <a:xfrm>
            <a:off x="9378709" y="6099385"/>
            <a:ext cx="144853" cy="14485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p:nvPr/>
        </p:nvSpPr>
        <p:spPr>
          <a:xfrm>
            <a:off x="649748" y="963852"/>
            <a:ext cx="231787" cy="2317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p:cNvSpPr/>
          <p:nvPr/>
        </p:nvSpPr>
        <p:spPr>
          <a:xfrm>
            <a:off x="961988" y="740548"/>
            <a:ext cx="144853" cy="14485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p:nvPr/>
        </p:nvSpPr>
        <p:spPr>
          <a:xfrm>
            <a:off x="943131" y="5351811"/>
            <a:ext cx="231787" cy="2317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a:off x="9835236" y="1101881"/>
            <a:ext cx="93758" cy="9375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11473132" y="4180858"/>
            <a:ext cx="156520" cy="1565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advTm="12863">
        <p:fade/>
      </p:transition>
    </mc:Choice>
    <mc:Fallback>
      <p:transition spd="med" advTm="12863">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left)">
                                      <p:cBhvr>
                                        <p:cTn id="11" dur="500"/>
                                        <p:tgtEl>
                                          <p:spTgt spid="8"/>
                                        </p:tgtEl>
                                      </p:cBhvr>
                                    </p:animEffect>
                                  </p:childTnLst>
                                </p:cTn>
                              </p:par>
                            </p:childTnLst>
                          </p:cTn>
                        </p:par>
                      </p:childTnLst>
                    </p:cTn>
                  </p:par>
                  <p:par>
                    <p:cTn id="12" fill="hold">
                      <p:stCondLst>
                        <p:cond delay="indefinite"/>
                      </p:stCondLst>
                      <p:childTnLst>
                        <p:par>
                          <p:cTn id="13" fill="hold">
                            <p:stCondLst>
                              <p:cond delay="0"/>
                            </p:stCondLst>
                            <p:childTnLst>
                              <p:par>
                                <p:cTn id="14" presetID="16" presetClass="entr" presetSubtype="42" fill="hold" grpId="0" nodeType="click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barn(outHorizontal)">
                                      <p:cBhvr>
                                        <p:cTn id="16" dur="500"/>
                                        <p:tgtEl>
                                          <p:spTgt spid="10"/>
                                        </p:tgtEl>
                                      </p:cBhvr>
                                    </p:animEffect>
                                  </p:childTnLst>
                                </p:cTn>
                              </p:par>
                            </p:childTnLst>
                          </p:cTn>
                        </p:par>
                        <p:par>
                          <p:cTn id="17" fill="hold">
                            <p:stCondLst>
                              <p:cond delay="500"/>
                            </p:stCondLst>
                            <p:childTnLst>
                              <p:par>
                                <p:cTn id="18" presetID="22" presetClass="entr" presetSubtype="8" fill="hold" grpId="0" nodeType="after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wipe(left)">
                                      <p:cBhvr>
                                        <p:cTn id="20" dur="500"/>
                                        <p:tgtEl>
                                          <p:spTgt spid="13"/>
                                        </p:tgtEl>
                                      </p:cBhvr>
                                    </p:animEffect>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30"/>
                                        </p:tgtEl>
                                        <p:attrNameLst>
                                          <p:attrName>style.visibility</p:attrName>
                                        </p:attrNameLst>
                                      </p:cBhvr>
                                      <p:to>
                                        <p:strVal val="visible"/>
                                      </p:to>
                                    </p:set>
                                    <p:animEffect transition="in" filter="fade">
                                      <p:cBhvr>
                                        <p:cTn id="25" dur="1000"/>
                                        <p:tgtEl>
                                          <p:spTgt spid="30"/>
                                        </p:tgtEl>
                                      </p:cBhvr>
                                    </p:animEffect>
                                    <p:anim calcmode="lin" valueType="num">
                                      <p:cBhvr>
                                        <p:cTn id="26" dur="1000" fill="hold"/>
                                        <p:tgtEl>
                                          <p:spTgt spid="30"/>
                                        </p:tgtEl>
                                        <p:attrNameLst>
                                          <p:attrName>ppt_x</p:attrName>
                                        </p:attrNameLst>
                                      </p:cBhvr>
                                      <p:tavLst>
                                        <p:tav tm="0">
                                          <p:val>
                                            <p:strVal val="#ppt_x"/>
                                          </p:val>
                                        </p:tav>
                                        <p:tav tm="100000">
                                          <p:val>
                                            <p:strVal val="#ppt_x"/>
                                          </p:val>
                                        </p:tav>
                                      </p:tavLst>
                                    </p:anim>
                                    <p:anim calcmode="lin" valueType="num">
                                      <p:cBhvr>
                                        <p:cTn id="27" dur="1000" fill="hold"/>
                                        <p:tgtEl>
                                          <p:spTgt spid="30"/>
                                        </p:tgtEl>
                                        <p:attrNameLst>
                                          <p:attrName>ppt_y</p:attrName>
                                        </p:attrNameLst>
                                      </p:cBhvr>
                                      <p:tavLst>
                                        <p:tav tm="0">
                                          <p:val>
                                            <p:strVal val="#ppt_y+.1"/>
                                          </p:val>
                                        </p:tav>
                                        <p:tav tm="100000">
                                          <p:val>
                                            <p:strVal val="#ppt_y"/>
                                          </p:val>
                                        </p:tav>
                                      </p:tavLst>
                                    </p:anim>
                                  </p:childTnLst>
                                </p:cTn>
                              </p:par>
                              <p:par>
                                <p:cTn id="28" presetID="42" presetClass="entr" presetSubtype="0" fill="hold" grpId="0" nodeType="withEffect">
                                  <p:stCondLst>
                                    <p:cond delay="0"/>
                                  </p:stCondLst>
                                  <p:childTnLst>
                                    <p:set>
                                      <p:cBhvr>
                                        <p:cTn id="29" dur="1" fill="hold">
                                          <p:stCondLst>
                                            <p:cond delay="0"/>
                                          </p:stCondLst>
                                        </p:cTn>
                                        <p:tgtEl>
                                          <p:spTgt spid="31"/>
                                        </p:tgtEl>
                                        <p:attrNameLst>
                                          <p:attrName>style.visibility</p:attrName>
                                        </p:attrNameLst>
                                      </p:cBhvr>
                                      <p:to>
                                        <p:strVal val="visible"/>
                                      </p:to>
                                    </p:set>
                                    <p:animEffect transition="in" filter="fade">
                                      <p:cBhvr>
                                        <p:cTn id="30" dur="1000"/>
                                        <p:tgtEl>
                                          <p:spTgt spid="31"/>
                                        </p:tgtEl>
                                      </p:cBhvr>
                                    </p:animEffect>
                                    <p:anim calcmode="lin" valueType="num">
                                      <p:cBhvr>
                                        <p:cTn id="31" dur="1000" fill="hold"/>
                                        <p:tgtEl>
                                          <p:spTgt spid="31"/>
                                        </p:tgtEl>
                                        <p:attrNameLst>
                                          <p:attrName>ppt_x</p:attrName>
                                        </p:attrNameLst>
                                      </p:cBhvr>
                                      <p:tavLst>
                                        <p:tav tm="0">
                                          <p:val>
                                            <p:strVal val="#ppt_x"/>
                                          </p:val>
                                        </p:tav>
                                        <p:tav tm="100000">
                                          <p:val>
                                            <p:strVal val="#ppt_x"/>
                                          </p:val>
                                        </p:tav>
                                      </p:tavLst>
                                    </p:anim>
                                    <p:anim calcmode="lin" valueType="num">
                                      <p:cBhvr>
                                        <p:cTn id="32" dur="1000" fill="hold"/>
                                        <p:tgtEl>
                                          <p:spTgt spid="31"/>
                                        </p:tgtEl>
                                        <p:attrNameLst>
                                          <p:attrName>ppt_y</p:attrName>
                                        </p:attrNameLst>
                                      </p:cBhvr>
                                      <p:tavLst>
                                        <p:tav tm="0">
                                          <p:val>
                                            <p:strVal val="#ppt_y+.1"/>
                                          </p:val>
                                        </p:tav>
                                        <p:tav tm="100000">
                                          <p:val>
                                            <p:strVal val="#ppt_y"/>
                                          </p:val>
                                        </p:tav>
                                      </p:tavLst>
                                    </p:anim>
                                  </p:childTnLst>
                                </p:cTn>
                              </p:par>
                              <p:par>
                                <p:cTn id="33" presetID="42" presetClass="entr" presetSubtype="0" fill="hold" grpId="0" nodeType="withEffect">
                                  <p:stCondLst>
                                    <p:cond delay="0"/>
                                  </p:stCondLst>
                                  <p:childTnLst>
                                    <p:set>
                                      <p:cBhvr>
                                        <p:cTn id="34" dur="1" fill="hold">
                                          <p:stCondLst>
                                            <p:cond delay="0"/>
                                          </p:stCondLst>
                                        </p:cTn>
                                        <p:tgtEl>
                                          <p:spTgt spid="32"/>
                                        </p:tgtEl>
                                        <p:attrNameLst>
                                          <p:attrName>style.visibility</p:attrName>
                                        </p:attrNameLst>
                                      </p:cBhvr>
                                      <p:to>
                                        <p:strVal val="visible"/>
                                      </p:to>
                                    </p:set>
                                    <p:animEffect transition="in" filter="fade">
                                      <p:cBhvr>
                                        <p:cTn id="35" dur="1000"/>
                                        <p:tgtEl>
                                          <p:spTgt spid="32"/>
                                        </p:tgtEl>
                                      </p:cBhvr>
                                    </p:animEffect>
                                    <p:anim calcmode="lin" valueType="num">
                                      <p:cBhvr>
                                        <p:cTn id="36" dur="1000" fill="hold"/>
                                        <p:tgtEl>
                                          <p:spTgt spid="32"/>
                                        </p:tgtEl>
                                        <p:attrNameLst>
                                          <p:attrName>ppt_x</p:attrName>
                                        </p:attrNameLst>
                                      </p:cBhvr>
                                      <p:tavLst>
                                        <p:tav tm="0">
                                          <p:val>
                                            <p:strVal val="#ppt_x"/>
                                          </p:val>
                                        </p:tav>
                                        <p:tav tm="100000">
                                          <p:val>
                                            <p:strVal val="#ppt_x"/>
                                          </p:val>
                                        </p:tav>
                                      </p:tavLst>
                                    </p:anim>
                                    <p:anim calcmode="lin" valueType="num">
                                      <p:cBhvr>
                                        <p:cTn id="37" dur="1000" fill="hold"/>
                                        <p:tgtEl>
                                          <p:spTgt spid="32"/>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8"/>
                                        </p:tgtEl>
                                        <p:attrNameLst>
                                          <p:attrName>style.visibility</p:attrName>
                                        </p:attrNameLst>
                                      </p:cBhvr>
                                      <p:to>
                                        <p:strVal val="visible"/>
                                      </p:to>
                                    </p:set>
                                    <p:animEffect transition="in" filter="fade">
                                      <p:cBhvr>
                                        <p:cTn id="42" dur="500"/>
                                        <p:tgtEl>
                                          <p:spTgt spid="18"/>
                                        </p:tgtEl>
                                      </p:cBhvr>
                                    </p:animEffect>
                                  </p:childTnLst>
                                </p:cTn>
                              </p:par>
                              <p:par>
                                <p:cTn id="43" presetID="10" presetClass="entr" presetSubtype="0" fill="hold" nodeType="withEffect">
                                  <p:stCondLst>
                                    <p:cond delay="0"/>
                                  </p:stCondLst>
                                  <p:childTnLst>
                                    <p:set>
                                      <p:cBhvr>
                                        <p:cTn id="44" dur="1" fill="hold">
                                          <p:stCondLst>
                                            <p:cond delay="0"/>
                                          </p:stCondLst>
                                        </p:cTn>
                                        <p:tgtEl>
                                          <p:spTgt spid="20"/>
                                        </p:tgtEl>
                                        <p:attrNameLst>
                                          <p:attrName>style.visibility</p:attrName>
                                        </p:attrNameLst>
                                      </p:cBhvr>
                                      <p:to>
                                        <p:strVal val="visible"/>
                                      </p:to>
                                    </p:set>
                                    <p:animEffect transition="in" filter="fade">
                                      <p:cBhvr>
                                        <p:cTn id="45" dur="500"/>
                                        <p:tgtEl>
                                          <p:spTgt spid="20"/>
                                        </p:tgtEl>
                                      </p:cBhvr>
                                    </p:animEffect>
                                  </p:childTnLst>
                                </p:cTn>
                              </p:par>
                              <p:par>
                                <p:cTn id="46" presetID="10" presetClass="entr" presetSubtype="0" fill="hold" nodeType="withEffect">
                                  <p:stCondLst>
                                    <p:cond delay="0"/>
                                  </p:stCondLst>
                                  <p:childTnLst>
                                    <p:set>
                                      <p:cBhvr>
                                        <p:cTn id="47" dur="1" fill="hold">
                                          <p:stCondLst>
                                            <p:cond delay="0"/>
                                          </p:stCondLst>
                                        </p:cTn>
                                        <p:tgtEl>
                                          <p:spTgt spid="22"/>
                                        </p:tgtEl>
                                        <p:attrNameLst>
                                          <p:attrName>style.visibility</p:attrName>
                                        </p:attrNameLst>
                                      </p:cBhvr>
                                      <p:to>
                                        <p:strVal val="visible"/>
                                      </p:to>
                                    </p:set>
                                    <p:animEffect transition="in" filter="fade">
                                      <p:cBhvr>
                                        <p:cTn id="48" dur="500"/>
                                        <p:tgtEl>
                                          <p:spTgt spid="22"/>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36"/>
                                        </p:tgtEl>
                                        <p:attrNameLst>
                                          <p:attrName>style.visibility</p:attrName>
                                        </p:attrNameLst>
                                      </p:cBhvr>
                                      <p:to>
                                        <p:strVal val="visible"/>
                                      </p:to>
                                    </p:set>
                                    <p:animEffect transition="in" filter="fade">
                                      <p:cBhvr>
                                        <p:cTn id="51" dur="500"/>
                                        <p:tgtEl>
                                          <p:spTgt spid="36"/>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37"/>
                                        </p:tgtEl>
                                        <p:attrNameLst>
                                          <p:attrName>style.visibility</p:attrName>
                                        </p:attrNameLst>
                                      </p:cBhvr>
                                      <p:to>
                                        <p:strVal val="visible"/>
                                      </p:to>
                                    </p:set>
                                    <p:animEffect transition="in" filter="fade">
                                      <p:cBhvr>
                                        <p:cTn id="54" dur="500"/>
                                        <p:tgtEl>
                                          <p:spTgt spid="37"/>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38"/>
                                        </p:tgtEl>
                                        <p:attrNameLst>
                                          <p:attrName>style.visibility</p:attrName>
                                        </p:attrNameLst>
                                      </p:cBhvr>
                                      <p:to>
                                        <p:strVal val="visible"/>
                                      </p:to>
                                    </p:set>
                                    <p:animEffect transition="in" filter="fade">
                                      <p:cBhvr>
                                        <p:cTn id="57" dur="500"/>
                                        <p:tgtEl>
                                          <p:spTgt spid="38"/>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34"/>
                                        </p:tgtEl>
                                        <p:attrNameLst>
                                          <p:attrName>style.visibility</p:attrName>
                                        </p:attrNameLst>
                                      </p:cBhvr>
                                      <p:to>
                                        <p:strVal val="visible"/>
                                      </p:to>
                                    </p:set>
                                    <p:animEffect transition="in" filter="fade">
                                      <p:cBhvr>
                                        <p:cTn id="60" dur="500"/>
                                        <p:tgtEl>
                                          <p:spTgt spid="34"/>
                                        </p:tgtEl>
                                      </p:cBhvr>
                                    </p:animEffect>
                                  </p:childTnLst>
                                </p:cTn>
                              </p:par>
                              <p:par>
                                <p:cTn id="61" presetID="10" presetClass="entr" presetSubtype="0" fill="hold" nodeType="withEffect">
                                  <p:stCondLst>
                                    <p:cond delay="0"/>
                                  </p:stCondLst>
                                  <p:childTnLst>
                                    <p:set>
                                      <p:cBhvr>
                                        <p:cTn id="62" dur="1" fill="hold">
                                          <p:stCondLst>
                                            <p:cond delay="0"/>
                                          </p:stCondLst>
                                        </p:cTn>
                                        <p:tgtEl>
                                          <p:spTgt spid="23"/>
                                        </p:tgtEl>
                                        <p:attrNameLst>
                                          <p:attrName>style.visibility</p:attrName>
                                        </p:attrNameLst>
                                      </p:cBhvr>
                                      <p:to>
                                        <p:strVal val="visible"/>
                                      </p:to>
                                    </p:set>
                                    <p:animEffect transition="in" filter="fade">
                                      <p:cBhvr>
                                        <p:cTn id="63" dur="500"/>
                                        <p:tgtEl>
                                          <p:spTgt spid="23"/>
                                        </p:tgtEl>
                                      </p:cBhvr>
                                    </p:animEffect>
                                  </p:childTnLst>
                                </p:cTn>
                              </p:par>
                              <p:par>
                                <p:cTn id="64" presetID="10" presetClass="entr" presetSubtype="0" fill="hold" nodeType="withEffect">
                                  <p:stCondLst>
                                    <p:cond delay="0"/>
                                  </p:stCondLst>
                                  <p:childTnLst>
                                    <p:set>
                                      <p:cBhvr>
                                        <p:cTn id="65" dur="1" fill="hold">
                                          <p:stCondLst>
                                            <p:cond delay="0"/>
                                          </p:stCondLst>
                                        </p:cTn>
                                        <p:tgtEl>
                                          <p:spTgt spid="25"/>
                                        </p:tgtEl>
                                        <p:attrNameLst>
                                          <p:attrName>style.visibility</p:attrName>
                                        </p:attrNameLst>
                                      </p:cBhvr>
                                      <p:to>
                                        <p:strVal val="visible"/>
                                      </p:to>
                                    </p:set>
                                    <p:animEffect transition="in" filter="fade">
                                      <p:cBhvr>
                                        <p:cTn id="66" dur="500"/>
                                        <p:tgtEl>
                                          <p:spTgt spid="25"/>
                                        </p:tgtEl>
                                      </p:cBhvr>
                                    </p:animEffect>
                                  </p:childTnLst>
                                </p:cTn>
                              </p:par>
                              <p:par>
                                <p:cTn id="67" presetID="10" presetClass="entr" presetSubtype="0" fill="hold" nodeType="withEffect">
                                  <p:stCondLst>
                                    <p:cond delay="0"/>
                                  </p:stCondLst>
                                  <p:childTnLst>
                                    <p:set>
                                      <p:cBhvr>
                                        <p:cTn id="68" dur="1" fill="hold">
                                          <p:stCondLst>
                                            <p:cond delay="0"/>
                                          </p:stCondLst>
                                        </p:cTn>
                                        <p:tgtEl>
                                          <p:spTgt spid="26"/>
                                        </p:tgtEl>
                                        <p:attrNameLst>
                                          <p:attrName>style.visibility</p:attrName>
                                        </p:attrNameLst>
                                      </p:cBhvr>
                                      <p:to>
                                        <p:strVal val="visible"/>
                                      </p:to>
                                    </p:set>
                                    <p:animEffect transition="in" filter="fade">
                                      <p:cBhvr>
                                        <p:cTn id="69" dur="500"/>
                                        <p:tgtEl>
                                          <p:spTgt spid="26"/>
                                        </p:tgtEl>
                                      </p:cBhvr>
                                    </p:animEffect>
                                  </p:childTnLst>
                                </p:cTn>
                              </p:par>
                              <p:par>
                                <p:cTn id="70" presetID="10" presetClass="entr" presetSubtype="0" fill="hold" nodeType="withEffect">
                                  <p:stCondLst>
                                    <p:cond delay="0"/>
                                  </p:stCondLst>
                                  <p:childTnLst>
                                    <p:set>
                                      <p:cBhvr>
                                        <p:cTn id="71" dur="1" fill="hold">
                                          <p:stCondLst>
                                            <p:cond delay="0"/>
                                          </p:stCondLst>
                                        </p:cTn>
                                        <p:tgtEl>
                                          <p:spTgt spid="27"/>
                                        </p:tgtEl>
                                        <p:attrNameLst>
                                          <p:attrName>style.visibility</p:attrName>
                                        </p:attrNameLst>
                                      </p:cBhvr>
                                      <p:to>
                                        <p:strVal val="visible"/>
                                      </p:to>
                                    </p:set>
                                    <p:animEffect transition="in" filter="fade">
                                      <p:cBhvr>
                                        <p:cTn id="72" dur="500"/>
                                        <p:tgtEl>
                                          <p:spTgt spid="27"/>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33"/>
                                        </p:tgtEl>
                                        <p:attrNameLst>
                                          <p:attrName>style.visibility</p:attrName>
                                        </p:attrNameLst>
                                      </p:cBhvr>
                                      <p:to>
                                        <p:strVal val="visible"/>
                                      </p:to>
                                    </p:set>
                                    <p:animEffect transition="in" filter="fade">
                                      <p:cBhvr>
                                        <p:cTn id="75" dur="500"/>
                                        <p:tgtEl>
                                          <p:spTgt spid="33"/>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39"/>
                                        </p:tgtEl>
                                        <p:attrNameLst>
                                          <p:attrName>style.visibility</p:attrName>
                                        </p:attrNameLst>
                                      </p:cBhvr>
                                      <p:to>
                                        <p:strVal val="visible"/>
                                      </p:to>
                                    </p:set>
                                    <p:animEffect transition="in" filter="fade">
                                      <p:cBhvr>
                                        <p:cTn id="78" dur="500"/>
                                        <p:tgtEl>
                                          <p:spTgt spid="39"/>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40"/>
                                        </p:tgtEl>
                                        <p:attrNameLst>
                                          <p:attrName>style.visibility</p:attrName>
                                        </p:attrNameLst>
                                      </p:cBhvr>
                                      <p:to>
                                        <p:strVal val="visible"/>
                                      </p:to>
                                    </p:set>
                                    <p:animEffect transition="in" filter="fade">
                                      <p:cBhvr>
                                        <p:cTn id="81"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animBg="1"/>
      <p:bldP spid="13" grpId="0"/>
      <p:bldP spid="30" grpId="0" animBg="1"/>
      <p:bldP spid="31" grpId="0" animBg="1"/>
      <p:bldP spid="32" grpId="0" animBg="1"/>
      <p:bldP spid="33" grpId="0" animBg="1"/>
      <p:bldP spid="34" grpId="0" animBg="1"/>
      <p:bldP spid="36" grpId="0" animBg="1"/>
      <p:bldP spid="37" grpId="0" animBg="1"/>
      <p:bldP spid="38" grpId="0" animBg="1"/>
      <p:bldP spid="39" grpId="0" animBg="1"/>
      <p:bldP spid="40"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7252" y="1246"/>
            <a:ext cx="7218152" cy="6858000"/>
          </a:xfrm>
          <a:prstGeom prst="rect">
            <a:avLst/>
          </a:prstGeom>
          <a:solidFill>
            <a:srgbClr val="ADDD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圆角 3"/>
          <p:cNvSpPr/>
          <p:nvPr/>
        </p:nvSpPr>
        <p:spPr>
          <a:xfrm>
            <a:off x="715735" y="628650"/>
            <a:ext cx="10760529" cy="5600700"/>
          </a:xfrm>
          <a:prstGeom prst="roundRect">
            <a:avLst>
              <a:gd name="adj" fmla="val 5005"/>
            </a:avLst>
          </a:prstGeom>
          <a:solidFill>
            <a:schemeClr val="bg1"/>
          </a:solidFill>
          <a:ln>
            <a:noFill/>
          </a:ln>
          <a:effectLst>
            <a:outerShdw blurRad="114300" dist="12700" sx="102000" sy="102000" algn="ctr" rotWithShape="0">
              <a:schemeClr val="tx1">
                <a:lumMod val="65000"/>
                <a:lumOff val="35000"/>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943662" y="833223"/>
            <a:ext cx="231787" cy="231787"/>
          </a:xfrm>
          <a:prstGeom prst="ellipse">
            <a:avLst/>
          </a:prstGeom>
          <a:solidFill>
            <a:srgbClr val="F6E2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11016551" y="833223"/>
            <a:ext cx="231787" cy="231787"/>
          </a:xfrm>
          <a:prstGeom prst="ellipse">
            <a:avLst/>
          </a:prstGeom>
          <a:solidFill>
            <a:srgbClr val="ADDD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943662" y="5792990"/>
            <a:ext cx="231787" cy="231787"/>
          </a:xfrm>
          <a:prstGeom prst="ellipse">
            <a:avLst/>
          </a:prstGeom>
          <a:solidFill>
            <a:srgbClr val="F6E2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11016551" y="5792990"/>
            <a:ext cx="231787" cy="231787"/>
          </a:xfrm>
          <a:prstGeom prst="ellipse">
            <a:avLst/>
          </a:prstGeom>
          <a:solidFill>
            <a:srgbClr val="ADDD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5064685" y="870596"/>
            <a:ext cx="2062628" cy="583565"/>
          </a:xfrm>
          <a:prstGeom prst="rect">
            <a:avLst/>
          </a:prstGeom>
          <a:noFill/>
        </p:spPr>
        <p:txBody>
          <a:bodyPr vert="horz" wrap="square" rtlCol="0">
            <a:spAutoFit/>
          </a:bodyPr>
          <a:lstStyle/>
          <a:p>
            <a:pPr algn="dist"/>
            <a:r>
              <a:rPr lang="zh-CN" altLang="en-US" sz="3200" dirty="0">
                <a:solidFill>
                  <a:schemeClr val="tx1">
                    <a:lumMod val="65000"/>
                    <a:lumOff val="35000"/>
                  </a:schemeClr>
                </a:solidFill>
                <a:latin typeface="字魂27号-布丁体" panose="00000500000000000000" pitchFamily="2" charset="-122"/>
                <a:ea typeface="字魂27号-布丁体" panose="00000500000000000000" pitchFamily="2" charset="-122"/>
              </a:rPr>
              <a:t>价值主张</a:t>
            </a:r>
            <a:endParaRPr lang="zh-CN" altLang="en-US" sz="3200" dirty="0">
              <a:solidFill>
                <a:schemeClr val="tx1">
                  <a:lumMod val="65000"/>
                  <a:lumOff val="35000"/>
                </a:schemeClr>
              </a:solidFill>
              <a:latin typeface="字魂27号-布丁体" panose="00000500000000000000" pitchFamily="2" charset="-122"/>
              <a:ea typeface="字魂27号-布丁体" panose="00000500000000000000" pitchFamily="2" charset="-122"/>
            </a:endParaRPr>
          </a:p>
        </p:txBody>
      </p:sp>
      <p:grpSp>
        <p:nvGrpSpPr>
          <p:cNvPr id="10" name="组合 9"/>
          <p:cNvGrpSpPr/>
          <p:nvPr/>
        </p:nvGrpSpPr>
        <p:grpSpPr>
          <a:xfrm>
            <a:off x="8110081" y="1923579"/>
            <a:ext cx="2451874" cy="3327022"/>
            <a:chOff x="9068117" y="693557"/>
            <a:chExt cx="2668588" cy="3621088"/>
          </a:xfrm>
        </p:grpSpPr>
        <p:sp>
          <p:nvSpPr>
            <p:cNvPr id="11" name="Freeform 14"/>
            <p:cNvSpPr>
              <a:spLocks noEditPoints="1"/>
            </p:cNvSpPr>
            <p:nvPr/>
          </p:nvSpPr>
          <p:spPr bwMode="auto">
            <a:xfrm>
              <a:off x="9068117" y="693557"/>
              <a:ext cx="2668588" cy="3621088"/>
            </a:xfrm>
            <a:custGeom>
              <a:avLst/>
              <a:gdLst/>
              <a:ahLst/>
              <a:cxnLst>
                <a:cxn ang="0">
                  <a:pos x="640" y="6"/>
                </a:cxn>
                <a:cxn ang="0">
                  <a:pos x="560" y="57"/>
                </a:cxn>
                <a:cxn ang="0">
                  <a:pos x="527" y="39"/>
                </a:cxn>
                <a:cxn ang="0">
                  <a:pos x="461" y="26"/>
                </a:cxn>
                <a:cxn ang="0">
                  <a:pos x="293" y="22"/>
                </a:cxn>
                <a:cxn ang="0">
                  <a:pos x="189" y="37"/>
                </a:cxn>
                <a:cxn ang="0">
                  <a:pos x="150" y="40"/>
                </a:cxn>
                <a:cxn ang="0">
                  <a:pos x="125" y="16"/>
                </a:cxn>
                <a:cxn ang="0">
                  <a:pos x="73" y="7"/>
                </a:cxn>
                <a:cxn ang="0">
                  <a:pos x="14" y="3"/>
                </a:cxn>
                <a:cxn ang="0">
                  <a:pos x="18" y="136"/>
                </a:cxn>
                <a:cxn ang="0">
                  <a:pos x="77" y="241"/>
                </a:cxn>
                <a:cxn ang="0">
                  <a:pos x="149" y="307"/>
                </a:cxn>
                <a:cxn ang="0">
                  <a:pos x="206" y="393"/>
                </a:cxn>
                <a:cxn ang="0">
                  <a:pos x="302" y="433"/>
                </a:cxn>
                <a:cxn ang="0">
                  <a:pos x="326" y="488"/>
                </a:cxn>
                <a:cxn ang="0">
                  <a:pos x="323" y="591"/>
                </a:cxn>
                <a:cxn ang="0">
                  <a:pos x="283" y="638"/>
                </a:cxn>
                <a:cxn ang="0">
                  <a:pos x="220" y="688"/>
                </a:cxn>
                <a:cxn ang="0">
                  <a:pos x="194" y="733"/>
                </a:cxn>
                <a:cxn ang="0">
                  <a:pos x="322" y="683"/>
                </a:cxn>
                <a:cxn ang="0">
                  <a:pos x="439" y="690"/>
                </a:cxn>
                <a:cxn ang="0">
                  <a:pos x="518" y="736"/>
                </a:cxn>
                <a:cxn ang="0">
                  <a:pos x="382" y="727"/>
                </a:cxn>
                <a:cxn ang="0">
                  <a:pos x="227" y="736"/>
                </a:cxn>
                <a:cxn ang="0">
                  <a:pos x="132" y="758"/>
                </a:cxn>
                <a:cxn ang="0">
                  <a:pos x="131" y="824"/>
                </a:cxn>
                <a:cxn ang="0">
                  <a:pos x="130" y="881"/>
                </a:cxn>
                <a:cxn ang="0">
                  <a:pos x="136" y="963"/>
                </a:cxn>
                <a:cxn ang="0">
                  <a:pos x="328" y="964"/>
                </a:cxn>
                <a:cxn ang="0">
                  <a:pos x="553" y="965"/>
                </a:cxn>
                <a:cxn ang="0">
                  <a:pos x="582" y="907"/>
                </a:cxn>
                <a:cxn ang="0">
                  <a:pos x="580" y="774"/>
                </a:cxn>
                <a:cxn ang="0">
                  <a:pos x="524" y="734"/>
                </a:cxn>
                <a:cxn ang="0">
                  <a:pos x="491" y="676"/>
                </a:cxn>
                <a:cxn ang="0">
                  <a:pos x="411" y="628"/>
                </a:cxn>
                <a:cxn ang="0">
                  <a:pos x="386" y="516"/>
                </a:cxn>
                <a:cxn ang="0">
                  <a:pos x="410" y="435"/>
                </a:cxn>
                <a:cxn ang="0">
                  <a:pos x="496" y="397"/>
                </a:cxn>
                <a:cxn ang="0">
                  <a:pos x="559" y="333"/>
                </a:cxn>
                <a:cxn ang="0">
                  <a:pos x="608" y="269"/>
                </a:cxn>
                <a:cxn ang="0">
                  <a:pos x="666" y="197"/>
                </a:cxn>
                <a:cxn ang="0">
                  <a:pos x="712" y="42"/>
                </a:cxn>
                <a:cxn ang="0">
                  <a:pos x="148" y="208"/>
                </a:cxn>
                <a:cxn ang="0">
                  <a:pos x="121" y="245"/>
                </a:cxn>
                <a:cxn ang="0">
                  <a:pos x="48" y="63"/>
                </a:cxn>
                <a:cxn ang="0">
                  <a:pos x="123" y="54"/>
                </a:cxn>
                <a:cxn ang="0">
                  <a:pos x="664" y="69"/>
                </a:cxn>
                <a:cxn ang="0">
                  <a:pos x="660" y="100"/>
                </a:cxn>
                <a:cxn ang="0">
                  <a:pos x="649" y="138"/>
                </a:cxn>
                <a:cxn ang="0">
                  <a:pos x="635" y="174"/>
                </a:cxn>
                <a:cxn ang="0">
                  <a:pos x="594" y="244"/>
                </a:cxn>
                <a:cxn ang="0">
                  <a:pos x="563" y="282"/>
                </a:cxn>
                <a:cxn ang="0">
                  <a:pos x="557" y="168"/>
                </a:cxn>
                <a:cxn ang="0">
                  <a:pos x="589" y="54"/>
                </a:cxn>
                <a:cxn ang="0">
                  <a:pos x="663" y="48"/>
                </a:cxn>
              </a:cxnLst>
              <a:rect l="0" t="0" r="r" b="b"/>
              <a:pathLst>
                <a:path w="712" h="966">
                  <a:moveTo>
                    <a:pt x="712" y="42"/>
                  </a:moveTo>
                  <a:cubicBezTo>
                    <a:pt x="711" y="32"/>
                    <a:pt x="710" y="23"/>
                    <a:pt x="708" y="14"/>
                  </a:cubicBezTo>
                  <a:cubicBezTo>
                    <a:pt x="706" y="6"/>
                    <a:pt x="700" y="1"/>
                    <a:pt x="691" y="3"/>
                  </a:cubicBezTo>
                  <a:cubicBezTo>
                    <a:pt x="689" y="3"/>
                    <a:pt x="687" y="3"/>
                    <a:pt x="685" y="4"/>
                  </a:cubicBezTo>
                  <a:cubicBezTo>
                    <a:pt x="681" y="4"/>
                    <a:pt x="677" y="3"/>
                    <a:pt x="672" y="4"/>
                  </a:cubicBezTo>
                  <a:cubicBezTo>
                    <a:pt x="662" y="5"/>
                    <a:pt x="651" y="5"/>
                    <a:pt x="640" y="6"/>
                  </a:cubicBezTo>
                  <a:cubicBezTo>
                    <a:pt x="629" y="7"/>
                    <a:pt x="619" y="10"/>
                    <a:pt x="609" y="11"/>
                  </a:cubicBezTo>
                  <a:cubicBezTo>
                    <a:pt x="600" y="12"/>
                    <a:pt x="592" y="14"/>
                    <a:pt x="583" y="15"/>
                  </a:cubicBezTo>
                  <a:cubicBezTo>
                    <a:pt x="580" y="16"/>
                    <a:pt x="577" y="17"/>
                    <a:pt x="573" y="17"/>
                  </a:cubicBezTo>
                  <a:cubicBezTo>
                    <a:pt x="567" y="17"/>
                    <a:pt x="564" y="19"/>
                    <a:pt x="564" y="24"/>
                  </a:cubicBezTo>
                  <a:cubicBezTo>
                    <a:pt x="564" y="27"/>
                    <a:pt x="563" y="30"/>
                    <a:pt x="564" y="32"/>
                  </a:cubicBezTo>
                  <a:cubicBezTo>
                    <a:pt x="565" y="41"/>
                    <a:pt x="561" y="49"/>
                    <a:pt x="560" y="57"/>
                  </a:cubicBezTo>
                  <a:cubicBezTo>
                    <a:pt x="559" y="64"/>
                    <a:pt x="555" y="71"/>
                    <a:pt x="550" y="77"/>
                  </a:cubicBezTo>
                  <a:cubicBezTo>
                    <a:pt x="547" y="80"/>
                    <a:pt x="544" y="83"/>
                    <a:pt x="541" y="84"/>
                  </a:cubicBezTo>
                  <a:cubicBezTo>
                    <a:pt x="539" y="85"/>
                    <a:pt x="539" y="79"/>
                    <a:pt x="538" y="77"/>
                  </a:cubicBezTo>
                  <a:cubicBezTo>
                    <a:pt x="538" y="77"/>
                    <a:pt x="538" y="76"/>
                    <a:pt x="538" y="76"/>
                  </a:cubicBezTo>
                  <a:cubicBezTo>
                    <a:pt x="535" y="71"/>
                    <a:pt x="534" y="65"/>
                    <a:pt x="533" y="59"/>
                  </a:cubicBezTo>
                  <a:cubicBezTo>
                    <a:pt x="531" y="53"/>
                    <a:pt x="530" y="46"/>
                    <a:pt x="527" y="39"/>
                  </a:cubicBezTo>
                  <a:cubicBezTo>
                    <a:pt x="526" y="37"/>
                    <a:pt x="524" y="36"/>
                    <a:pt x="523" y="37"/>
                  </a:cubicBezTo>
                  <a:cubicBezTo>
                    <a:pt x="522" y="39"/>
                    <a:pt x="521" y="38"/>
                    <a:pt x="520" y="37"/>
                  </a:cubicBezTo>
                  <a:cubicBezTo>
                    <a:pt x="513" y="34"/>
                    <a:pt x="506" y="33"/>
                    <a:pt x="500" y="32"/>
                  </a:cubicBezTo>
                  <a:cubicBezTo>
                    <a:pt x="496" y="31"/>
                    <a:pt x="492" y="32"/>
                    <a:pt x="489" y="30"/>
                  </a:cubicBezTo>
                  <a:cubicBezTo>
                    <a:pt x="486" y="28"/>
                    <a:pt x="483" y="28"/>
                    <a:pt x="480" y="28"/>
                  </a:cubicBezTo>
                  <a:cubicBezTo>
                    <a:pt x="474" y="29"/>
                    <a:pt x="467" y="26"/>
                    <a:pt x="461" y="26"/>
                  </a:cubicBezTo>
                  <a:cubicBezTo>
                    <a:pt x="454" y="26"/>
                    <a:pt x="447" y="24"/>
                    <a:pt x="441" y="24"/>
                  </a:cubicBezTo>
                  <a:cubicBezTo>
                    <a:pt x="436" y="24"/>
                    <a:pt x="430" y="24"/>
                    <a:pt x="425" y="24"/>
                  </a:cubicBezTo>
                  <a:cubicBezTo>
                    <a:pt x="417" y="23"/>
                    <a:pt x="409" y="22"/>
                    <a:pt x="402" y="22"/>
                  </a:cubicBezTo>
                  <a:cubicBezTo>
                    <a:pt x="393" y="22"/>
                    <a:pt x="384" y="22"/>
                    <a:pt x="376" y="22"/>
                  </a:cubicBezTo>
                  <a:cubicBezTo>
                    <a:pt x="363" y="21"/>
                    <a:pt x="350" y="21"/>
                    <a:pt x="337" y="21"/>
                  </a:cubicBezTo>
                  <a:cubicBezTo>
                    <a:pt x="322" y="20"/>
                    <a:pt x="308" y="21"/>
                    <a:pt x="293" y="22"/>
                  </a:cubicBezTo>
                  <a:cubicBezTo>
                    <a:pt x="284" y="22"/>
                    <a:pt x="275" y="23"/>
                    <a:pt x="267" y="23"/>
                  </a:cubicBezTo>
                  <a:cubicBezTo>
                    <a:pt x="257" y="23"/>
                    <a:pt x="248" y="25"/>
                    <a:pt x="238" y="26"/>
                  </a:cubicBezTo>
                  <a:cubicBezTo>
                    <a:pt x="231" y="26"/>
                    <a:pt x="223" y="28"/>
                    <a:pt x="216" y="29"/>
                  </a:cubicBezTo>
                  <a:cubicBezTo>
                    <a:pt x="213" y="30"/>
                    <a:pt x="210" y="29"/>
                    <a:pt x="208" y="30"/>
                  </a:cubicBezTo>
                  <a:cubicBezTo>
                    <a:pt x="204" y="32"/>
                    <a:pt x="198" y="32"/>
                    <a:pt x="194" y="34"/>
                  </a:cubicBezTo>
                  <a:cubicBezTo>
                    <a:pt x="193" y="35"/>
                    <a:pt x="191" y="37"/>
                    <a:pt x="189" y="37"/>
                  </a:cubicBezTo>
                  <a:cubicBezTo>
                    <a:pt x="185" y="35"/>
                    <a:pt x="184" y="38"/>
                    <a:pt x="182" y="40"/>
                  </a:cubicBezTo>
                  <a:cubicBezTo>
                    <a:pt x="181" y="43"/>
                    <a:pt x="180" y="47"/>
                    <a:pt x="179" y="50"/>
                  </a:cubicBezTo>
                  <a:cubicBezTo>
                    <a:pt x="177" y="56"/>
                    <a:pt x="176" y="62"/>
                    <a:pt x="174" y="68"/>
                  </a:cubicBezTo>
                  <a:cubicBezTo>
                    <a:pt x="173" y="73"/>
                    <a:pt x="171" y="78"/>
                    <a:pt x="170" y="84"/>
                  </a:cubicBezTo>
                  <a:cubicBezTo>
                    <a:pt x="166" y="79"/>
                    <a:pt x="161" y="76"/>
                    <a:pt x="158" y="70"/>
                  </a:cubicBezTo>
                  <a:cubicBezTo>
                    <a:pt x="153" y="60"/>
                    <a:pt x="151" y="50"/>
                    <a:pt x="150" y="40"/>
                  </a:cubicBezTo>
                  <a:cubicBezTo>
                    <a:pt x="149" y="35"/>
                    <a:pt x="149" y="29"/>
                    <a:pt x="149" y="24"/>
                  </a:cubicBezTo>
                  <a:cubicBezTo>
                    <a:pt x="148" y="21"/>
                    <a:pt x="148" y="18"/>
                    <a:pt x="143" y="20"/>
                  </a:cubicBezTo>
                  <a:cubicBezTo>
                    <a:pt x="142" y="20"/>
                    <a:pt x="139" y="22"/>
                    <a:pt x="139" y="19"/>
                  </a:cubicBezTo>
                  <a:cubicBezTo>
                    <a:pt x="138" y="16"/>
                    <a:pt x="137" y="17"/>
                    <a:pt x="135" y="18"/>
                  </a:cubicBezTo>
                  <a:cubicBezTo>
                    <a:pt x="134" y="19"/>
                    <a:pt x="133" y="19"/>
                    <a:pt x="132" y="18"/>
                  </a:cubicBezTo>
                  <a:cubicBezTo>
                    <a:pt x="130" y="16"/>
                    <a:pt x="127" y="16"/>
                    <a:pt x="125" y="16"/>
                  </a:cubicBezTo>
                  <a:cubicBezTo>
                    <a:pt x="121" y="16"/>
                    <a:pt x="118" y="13"/>
                    <a:pt x="113" y="13"/>
                  </a:cubicBezTo>
                  <a:cubicBezTo>
                    <a:pt x="111" y="13"/>
                    <a:pt x="110" y="10"/>
                    <a:pt x="107" y="13"/>
                  </a:cubicBezTo>
                  <a:cubicBezTo>
                    <a:pt x="106" y="15"/>
                    <a:pt x="104" y="10"/>
                    <a:pt x="101" y="11"/>
                  </a:cubicBezTo>
                  <a:cubicBezTo>
                    <a:pt x="99" y="13"/>
                    <a:pt x="98" y="9"/>
                    <a:pt x="95" y="10"/>
                  </a:cubicBezTo>
                  <a:cubicBezTo>
                    <a:pt x="91" y="12"/>
                    <a:pt x="86" y="8"/>
                    <a:pt x="82" y="9"/>
                  </a:cubicBezTo>
                  <a:cubicBezTo>
                    <a:pt x="80" y="6"/>
                    <a:pt x="76" y="10"/>
                    <a:pt x="73" y="7"/>
                  </a:cubicBezTo>
                  <a:cubicBezTo>
                    <a:pt x="72" y="6"/>
                    <a:pt x="68" y="7"/>
                    <a:pt x="66" y="6"/>
                  </a:cubicBezTo>
                  <a:cubicBezTo>
                    <a:pt x="63" y="6"/>
                    <a:pt x="60" y="5"/>
                    <a:pt x="57" y="5"/>
                  </a:cubicBezTo>
                  <a:cubicBezTo>
                    <a:pt x="51" y="6"/>
                    <a:pt x="46" y="5"/>
                    <a:pt x="41" y="5"/>
                  </a:cubicBezTo>
                  <a:cubicBezTo>
                    <a:pt x="38" y="5"/>
                    <a:pt x="34" y="4"/>
                    <a:pt x="31" y="5"/>
                  </a:cubicBezTo>
                  <a:cubicBezTo>
                    <a:pt x="29" y="6"/>
                    <a:pt x="27" y="6"/>
                    <a:pt x="27" y="5"/>
                  </a:cubicBezTo>
                  <a:cubicBezTo>
                    <a:pt x="23" y="3"/>
                    <a:pt x="19" y="0"/>
                    <a:pt x="14" y="3"/>
                  </a:cubicBezTo>
                  <a:cubicBezTo>
                    <a:pt x="11" y="5"/>
                    <a:pt x="7" y="5"/>
                    <a:pt x="6" y="10"/>
                  </a:cubicBezTo>
                  <a:cubicBezTo>
                    <a:pt x="4" y="14"/>
                    <a:pt x="3" y="18"/>
                    <a:pt x="3" y="22"/>
                  </a:cubicBezTo>
                  <a:cubicBezTo>
                    <a:pt x="1" y="33"/>
                    <a:pt x="0" y="43"/>
                    <a:pt x="0" y="54"/>
                  </a:cubicBezTo>
                  <a:cubicBezTo>
                    <a:pt x="0" y="63"/>
                    <a:pt x="1" y="72"/>
                    <a:pt x="3" y="81"/>
                  </a:cubicBezTo>
                  <a:cubicBezTo>
                    <a:pt x="4" y="90"/>
                    <a:pt x="5" y="98"/>
                    <a:pt x="7" y="107"/>
                  </a:cubicBezTo>
                  <a:cubicBezTo>
                    <a:pt x="10" y="117"/>
                    <a:pt x="15" y="126"/>
                    <a:pt x="18" y="136"/>
                  </a:cubicBezTo>
                  <a:cubicBezTo>
                    <a:pt x="19" y="141"/>
                    <a:pt x="21" y="147"/>
                    <a:pt x="24" y="152"/>
                  </a:cubicBezTo>
                  <a:cubicBezTo>
                    <a:pt x="25" y="155"/>
                    <a:pt x="25" y="159"/>
                    <a:pt x="27" y="161"/>
                  </a:cubicBezTo>
                  <a:cubicBezTo>
                    <a:pt x="32" y="167"/>
                    <a:pt x="34" y="175"/>
                    <a:pt x="37" y="181"/>
                  </a:cubicBezTo>
                  <a:cubicBezTo>
                    <a:pt x="41" y="189"/>
                    <a:pt x="45" y="196"/>
                    <a:pt x="49" y="203"/>
                  </a:cubicBezTo>
                  <a:cubicBezTo>
                    <a:pt x="54" y="210"/>
                    <a:pt x="58" y="217"/>
                    <a:pt x="63" y="224"/>
                  </a:cubicBezTo>
                  <a:cubicBezTo>
                    <a:pt x="67" y="229"/>
                    <a:pt x="72" y="236"/>
                    <a:pt x="77" y="241"/>
                  </a:cubicBezTo>
                  <a:cubicBezTo>
                    <a:pt x="80" y="244"/>
                    <a:pt x="83" y="247"/>
                    <a:pt x="85" y="251"/>
                  </a:cubicBezTo>
                  <a:cubicBezTo>
                    <a:pt x="87" y="254"/>
                    <a:pt x="90" y="258"/>
                    <a:pt x="93" y="260"/>
                  </a:cubicBezTo>
                  <a:cubicBezTo>
                    <a:pt x="98" y="263"/>
                    <a:pt x="101" y="269"/>
                    <a:pt x="107" y="272"/>
                  </a:cubicBezTo>
                  <a:cubicBezTo>
                    <a:pt x="113" y="276"/>
                    <a:pt x="117" y="282"/>
                    <a:pt x="123" y="287"/>
                  </a:cubicBezTo>
                  <a:cubicBezTo>
                    <a:pt x="131" y="292"/>
                    <a:pt x="138" y="299"/>
                    <a:pt x="146" y="304"/>
                  </a:cubicBezTo>
                  <a:cubicBezTo>
                    <a:pt x="147" y="304"/>
                    <a:pt x="148" y="306"/>
                    <a:pt x="149" y="307"/>
                  </a:cubicBezTo>
                  <a:cubicBezTo>
                    <a:pt x="149" y="313"/>
                    <a:pt x="151" y="318"/>
                    <a:pt x="152" y="324"/>
                  </a:cubicBezTo>
                  <a:cubicBezTo>
                    <a:pt x="154" y="337"/>
                    <a:pt x="159" y="349"/>
                    <a:pt x="166" y="360"/>
                  </a:cubicBezTo>
                  <a:cubicBezTo>
                    <a:pt x="168" y="363"/>
                    <a:pt x="170" y="368"/>
                    <a:pt x="173" y="369"/>
                  </a:cubicBezTo>
                  <a:cubicBezTo>
                    <a:pt x="177" y="370"/>
                    <a:pt x="179" y="375"/>
                    <a:pt x="182" y="377"/>
                  </a:cubicBezTo>
                  <a:cubicBezTo>
                    <a:pt x="185" y="379"/>
                    <a:pt x="188" y="382"/>
                    <a:pt x="191" y="384"/>
                  </a:cubicBezTo>
                  <a:cubicBezTo>
                    <a:pt x="196" y="388"/>
                    <a:pt x="201" y="391"/>
                    <a:pt x="206" y="393"/>
                  </a:cubicBezTo>
                  <a:cubicBezTo>
                    <a:pt x="221" y="400"/>
                    <a:pt x="235" y="406"/>
                    <a:pt x="251" y="410"/>
                  </a:cubicBezTo>
                  <a:cubicBezTo>
                    <a:pt x="257" y="412"/>
                    <a:pt x="263" y="414"/>
                    <a:pt x="270" y="416"/>
                  </a:cubicBezTo>
                  <a:cubicBezTo>
                    <a:pt x="275" y="417"/>
                    <a:pt x="281" y="419"/>
                    <a:pt x="288" y="419"/>
                  </a:cubicBezTo>
                  <a:cubicBezTo>
                    <a:pt x="290" y="420"/>
                    <a:pt x="294" y="420"/>
                    <a:pt x="297" y="421"/>
                  </a:cubicBezTo>
                  <a:cubicBezTo>
                    <a:pt x="298" y="422"/>
                    <a:pt x="301" y="421"/>
                    <a:pt x="301" y="424"/>
                  </a:cubicBezTo>
                  <a:cubicBezTo>
                    <a:pt x="301" y="427"/>
                    <a:pt x="302" y="430"/>
                    <a:pt x="302" y="433"/>
                  </a:cubicBezTo>
                  <a:cubicBezTo>
                    <a:pt x="301" y="440"/>
                    <a:pt x="307" y="445"/>
                    <a:pt x="307" y="452"/>
                  </a:cubicBezTo>
                  <a:cubicBezTo>
                    <a:pt x="307" y="455"/>
                    <a:pt x="309" y="457"/>
                    <a:pt x="309" y="460"/>
                  </a:cubicBezTo>
                  <a:cubicBezTo>
                    <a:pt x="310" y="464"/>
                    <a:pt x="311" y="468"/>
                    <a:pt x="313" y="472"/>
                  </a:cubicBezTo>
                  <a:cubicBezTo>
                    <a:pt x="314" y="477"/>
                    <a:pt x="319" y="479"/>
                    <a:pt x="324" y="479"/>
                  </a:cubicBezTo>
                  <a:cubicBezTo>
                    <a:pt x="326" y="479"/>
                    <a:pt x="328" y="479"/>
                    <a:pt x="327" y="482"/>
                  </a:cubicBezTo>
                  <a:cubicBezTo>
                    <a:pt x="326" y="484"/>
                    <a:pt x="327" y="486"/>
                    <a:pt x="326" y="488"/>
                  </a:cubicBezTo>
                  <a:cubicBezTo>
                    <a:pt x="325" y="497"/>
                    <a:pt x="327" y="507"/>
                    <a:pt x="326" y="516"/>
                  </a:cubicBezTo>
                  <a:cubicBezTo>
                    <a:pt x="325" y="523"/>
                    <a:pt x="326" y="530"/>
                    <a:pt x="324" y="537"/>
                  </a:cubicBezTo>
                  <a:cubicBezTo>
                    <a:pt x="324" y="539"/>
                    <a:pt x="324" y="541"/>
                    <a:pt x="324" y="543"/>
                  </a:cubicBezTo>
                  <a:cubicBezTo>
                    <a:pt x="327" y="552"/>
                    <a:pt x="323" y="562"/>
                    <a:pt x="323" y="571"/>
                  </a:cubicBezTo>
                  <a:cubicBezTo>
                    <a:pt x="324" y="575"/>
                    <a:pt x="321" y="580"/>
                    <a:pt x="323" y="584"/>
                  </a:cubicBezTo>
                  <a:cubicBezTo>
                    <a:pt x="324" y="586"/>
                    <a:pt x="324" y="590"/>
                    <a:pt x="323" y="591"/>
                  </a:cubicBezTo>
                  <a:cubicBezTo>
                    <a:pt x="321" y="593"/>
                    <a:pt x="321" y="595"/>
                    <a:pt x="322" y="597"/>
                  </a:cubicBezTo>
                  <a:cubicBezTo>
                    <a:pt x="323" y="599"/>
                    <a:pt x="322" y="601"/>
                    <a:pt x="321" y="602"/>
                  </a:cubicBezTo>
                  <a:cubicBezTo>
                    <a:pt x="320" y="603"/>
                    <a:pt x="320" y="604"/>
                    <a:pt x="320" y="606"/>
                  </a:cubicBezTo>
                  <a:cubicBezTo>
                    <a:pt x="321" y="611"/>
                    <a:pt x="316" y="620"/>
                    <a:pt x="311" y="622"/>
                  </a:cubicBezTo>
                  <a:cubicBezTo>
                    <a:pt x="308" y="623"/>
                    <a:pt x="305" y="626"/>
                    <a:pt x="302" y="628"/>
                  </a:cubicBezTo>
                  <a:cubicBezTo>
                    <a:pt x="296" y="633"/>
                    <a:pt x="289" y="635"/>
                    <a:pt x="283" y="638"/>
                  </a:cubicBezTo>
                  <a:cubicBezTo>
                    <a:pt x="278" y="640"/>
                    <a:pt x="273" y="642"/>
                    <a:pt x="269" y="645"/>
                  </a:cubicBezTo>
                  <a:cubicBezTo>
                    <a:pt x="260" y="650"/>
                    <a:pt x="251" y="655"/>
                    <a:pt x="242" y="659"/>
                  </a:cubicBezTo>
                  <a:cubicBezTo>
                    <a:pt x="236" y="661"/>
                    <a:pt x="230" y="664"/>
                    <a:pt x="225" y="668"/>
                  </a:cubicBezTo>
                  <a:cubicBezTo>
                    <a:pt x="224" y="670"/>
                    <a:pt x="223" y="671"/>
                    <a:pt x="223" y="672"/>
                  </a:cubicBezTo>
                  <a:cubicBezTo>
                    <a:pt x="222" y="677"/>
                    <a:pt x="219" y="682"/>
                    <a:pt x="221" y="687"/>
                  </a:cubicBezTo>
                  <a:cubicBezTo>
                    <a:pt x="222" y="688"/>
                    <a:pt x="221" y="688"/>
                    <a:pt x="220" y="688"/>
                  </a:cubicBezTo>
                  <a:cubicBezTo>
                    <a:pt x="214" y="688"/>
                    <a:pt x="210" y="691"/>
                    <a:pt x="204" y="693"/>
                  </a:cubicBezTo>
                  <a:cubicBezTo>
                    <a:pt x="197" y="696"/>
                    <a:pt x="191" y="700"/>
                    <a:pt x="190" y="708"/>
                  </a:cubicBezTo>
                  <a:cubicBezTo>
                    <a:pt x="189" y="717"/>
                    <a:pt x="187" y="726"/>
                    <a:pt x="187" y="735"/>
                  </a:cubicBezTo>
                  <a:cubicBezTo>
                    <a:pt x="187" y="738"/>
                    <a:pt x="188" y="740"/>
                    <a:pt x="191" y="740"/>
                  </a:cubicBezTo>
                  <a:cubicBezTo>
                    <a:pt x="194" y="740"/>
                    <a:pt x="194" y="738"/>
                    <a:pt x="194" y="735"/>
                  </a:cubicBezTo>
                  <a:cubicBezTo>
                    <a:pt x="193" y="735"/>
                    <a:pt x="194" y="734"/>
                    <a:pt x="194" y="733"/>
                  </a:cubicBezTo>
                  <a:cubicBezTo>
                    <a:pt x="194" y="726"/>
                    <a:pt x="195" y="719"/>
                    <a:pt x="196" y="711"/>
                  </a:cubicBezTo>
                  <a:cubicBezTo>
                    <a:pt x="196" y="706"/>
                    <a:pt x="198" y="701"/>
                    <a:pt x="203" y="700"/>
                  </a:cubicBezTo>
                  <a:cubicBezTo>
                    <a:pt x="209" y="698"/>
                    <a:pt x="214" y="697"/>
                    <a:pt x="220" y="696"/>
                  </a:cubicBezTo>
                  <a:cubicBezTo>
                    <a:pt x="233" y="692"/>
                    <a:pt x="248" y="691"/>
                    <a:pt x="261" y="689"/>
                  </a:cubicBezTo>
                  <a:cubicBezTo>
                    <a:pt x="276" y="686"/>
                    <a:pt x="291" y="685"/>
                    <a:pt x="306" y="685"/>
                  </a:cubicBezTo>
                  <a:cubicBezTo>
                    <a:pt x="312" y="685"/>
                    <a:pt x="316" y="683"/>
                    <a:pt x="322" y="683"/>
                  </a:cubicBezTo>
                  <a:cubicBezTo>
                    <a:pt x="327" y="683"/>
                    <a:pt x="333" y="683"/>
                    <a:pt x="338" y="683"/>
                  </a:cubicBezTo>
                  <a:cubicBezTo>
                    <a:pt x="345" y="684"/>
                    <a:pt x="351" y="684"/>
                    <a:pt x="358" y="684"/>
                  </a:cubicBezTo>
                  <a:cubicBezTo>
                    <a:pt x="370" y="684"/>
                    <a:pt x="381" y="685"/>
                    <a:pt x="393" y="686"/>
                  </a:cubicBezTo>
                  <a:cubicBezTo>
                    <a:pt x="396" y="686"/>
                    <a:pt x="398" y="685"/>
                    <a:pt x="401" y="686"/>
                  </a:cubicBezTo>
                  <a:cubicBezTo>
                    <a:pt x="407" y="688"/>
                    <a:pt x="414" y="687"/>
                    <a:pt x="421" y="688"/>
                  </a:cubicBezTo>
                  <a:cubicBezTo>
                    <a:pt x="427" y="689"/>
                    <a:pt x="433" y="689"/>
                    <a:pt x="439" y="690"/>
                  </a:cubicBezTo>
                  <a:cubicBezTo>
                    <a:pt x="445" y="691"/>
                    <a:pt x="451" y="693"/>
                    <a:pt x="457" y="693"/>
                  </a:cubicBezTo>
                  <a:cubicBezTo>
                    <a:pt x="463" y="693"/>
                    <a:pt x="470" y="694"/>
                    <a:pt x="476" y="695"/>
                  </a:cubicBezTo>
                  <a:cubicBezTo>
                    <a:pt x="487" y="696"/>
                    <a:pt x="498" y="700"/>
                    <a:pt x="509" y="702"/>
                  </a:cubicBezTo>
                  <a:cubicBezTo>
                    <a:pt x="511" y="702"/>
                    <a:pt x="514" y="703"/>
                    <a:pt x="514" y="707"/>
                  </a:cubicBezTo>
                  <a:cubicBezTo>
                    <a:pt x="515" y="712"/>
                    <a:pt x="515" y="717"/>
                    <a:pt x="516" y="721"/>
                  </a:cubicBezTo>
                  <a:cubicBezTo>
                    <a:pt x="517" y="726"/>
                    <a:pt x="516" y="731"/>
                    <a:pt x="518" y="736"/>
                  </a:cubicBezTo>
                  <a:cubicBezTo>
                    <a:pt x="518" y="737"/>
                    <a:pt x="519" y="739"/>
                    <a:pt x="516" y="738"/>
                  </a:cubicBezTo>
                  <a:cubicBezTo>
                    <a:pt x="513" y="738"/>
                    <a:pt x="509" y="738"/>
                    <a:pt x="506" y="737"/>
                  </a:cubicBezTo>
                  <a:cubicBezTo>
                    <a:pt x="499" y="735"/>
                    <a:pt x="493" y="735"/>
                    <a:pt x="486" y="735"/>
                  </a:cubicBezTo>
                  <a:cubicBezTo>
                    <a:pt x="474" y="734"/>
                    <a:pt x="462" y="731"/>
                    <a:pt x="450" y="731"/>
                  </a:cubicBezTo>
                  <a:cubicBezTo>
                    <a:pt x="441" y="730"/>
                    <a:pt x="433" y="729"/>
                    <a:pt x="424" y="729"/>
                  </a:cubicBezTo>
                  <a:cubicBezTo>
                    <a:pt x="410" y="728"/>
                    <a:pt x="396" y="727"/>
                    <a:pt x="382" y="727"/>
                  </a:cubicBezTo>
                  <a:cubicBezTo>
                    <a:pt x="371" y="727"/>
                    <a:pt x="360" y="726"/>
                    <a:pt x="349" y="727"/>
                  </a:cubicBezTo>
                  <a:cubicBezTo>
                    <a:pt x="340" y="727"/>
                    <a:pt x="332" y="727"/>
                    <a:pt x="323" y="728"/>
                  </a:cubicBezTo>
                  <a:cubicBezTo>
                    <a:pt x="313" y="728"/>
                    <a:pt x="303" y="729"/>
                    <a:pt x="293" y="730"/>
                  </a:cubicBezTo>
                  <a:cubicBezTo>
                    <a:pt x="282" y="730"/>
                    <a:pt x="270" y="733"/>
                    <a:pt x="258" y="733"/>
                  </a:cubicBezTo>
                  <a:cubicBezTo>
                    <a:pt x="253" y="733"/>
                    <a:pt x="248" y="735"/>
                    <a:pt x="243" y="735"/>
                  </a:cubicBezTo>
                  <a:cubicBezTo>
                    <a:pt x="238" y="736"/>
                    <a:pt x="233" y="736"/>
                    <a:pt x="227" y="736"/>
                  </a:cubicBezTo>
                  <a:cubicBezTo>
                    <a:pt x="221" y="737"/>
                    <a:pt x="214" y="738"/>
                    <a:pt x="208" y="738"/>
                  </a:cubicBezTo>
                  <a:cubicBezTo>
                    <a:pt x="206" y="738"/>
                    <a:pt x="203" y="738"/>
                    <a:pt x="201" y="739"/>
                  </a:cubicBezTo>
                  <a:cubicBezTo>
                    <a:pt x="196" y="742"/>
                    <a:pt x="190" y="740"/>
                    <a:pt x="185" y="742"/>
                  </a:cubicBezTo>
                  <a:cubicBezTo>
                    <a:pt x="179" y="744"/>
                    <a:pt x="172" y="743"/>
                    <a:pt x="166" y="745"/>
                  </a:cubicBezTo>
                  <a:cubicBezTo>
                    <a:pt x="157" y="748"/>
                    <a:pt x="147" y="749"/>
                    <a:pt x="138" y="752"/>
                  </a:cubicBezTo>
                  <a:cubicBezTo>
                    <a:pt x="134" y="753"/>
                    <a:pt x="132" y="754"/>
                    <a:pt x="132" y="758"/>
                  </a:cubicBezTo>
                  <a:cubicBezTo>
                    <a:pt x="133" y="763"/>
                    <a:pt x="131" y="767"/>
                    <a:pt x="132" y="772"/>
                  </a:cubicBezTo>
                  <a:cubicBezTo>
                    <a:pt x="132" y="777"/>
                    <a:pt x="132" y="781"/>
                    <a:pt x="132" y="786"/>
                  </a:cubicBezTo>
                  <a:cubicBezTo>
                    <a:pt x="132" y="788"/>
                    <a:pt x="134" y="792"/>
                    <a:pt x="131" y="795"/>
                  </a:cubicBezTo>
                  <a:cubicBezTo>
                    <a:pt x="133" y="797"/>
                    <a:pt x="130" y="798"/>
                    <a:pt x="131" y="800"/>
                  </a:cubicBezTo>
                  <a:cubicBezTo>
                    <a:pt x="132" y="803"/>
                    <a:pt x="132" y="808"/>
                    <a:pt x="131" y="810"/>
                  </a:cubicBezTo>
                  <a:cubicBezTo>
                    <a:pt x="130" y="815"/>
                    <a:pt x="134" y="820"/>
                    <a:pt x="131" y="824"/>
                  </a:cubicBezTo>
                  <a:cubicBezTo>
                    <a:pt x="130" y="824"/>
                    <a:pt x="131" y="825"/>
                    <a:pt x="131" y="825"/>
                  </a:cubicBezTo>
                  <a:cubicBezTo>
                    <a:pt x="132" y="827"/>
                    <a:pt x="131" y="830"/>
                    <a:pt x="131" y="832"/>
                  </a:cubicBezTo>
                  <a:cubicBezTo>
                    <a:pt x="131" y="836"/>
                    <a:pt x="130" y="840"/>
                    <a:pt x="130" y="842"/>
                  </a:cubicBezTo>
                  <a:cubicBezTo>
                    <a:pt x="133" y="847"/>
                    <a:pt x="130" y="850"/>
                    <a:pt x="131" y="854"/>
                  </a:cubicBezTo>
                  <a:cubicBezTo>
                    <a:pt x="131" y="858"/>
                    <a:pt x="132" y="863"/>
                    <a:pt x="131" y="866"/>
                  </a:cubicBezTo>
                  <a:cubicBezTo>
                    <a:pt x="129" y="871"/>
                    <a:pt x="132" y="876"/>
                    <a:pt x="130" y="881"/>
                  </a:cubicBezTo>
                  <a:cubicBezTo>
                    <a:pt x="129" y="884"/>
                    <a:pt x="130" y="888"/>
                    <a:pt x="130" y="891"/>
                  </a:cubicBezTo>
                  <a:cubicBezTo>
                    <a:pt x="132" y="896"/>
                    <a:pt x="131" y="901"/>
                    <a:pt x="130" y="905"/>
                  </a:cubicBezTo>
                  <a:cubicBezTo>
                    <a:pt x="130" y="913"/>
                    <a:pt x="132" y="920"/>
                    <a:pt x="130" y="928"/>
                  </a:cubicBezTo>
                  <a:cubicBezTo>
                    <a:pt x="129" y="931"/>
                    <a:pt x="130" y="936"/>
                    <a:pt x="130" y="940"/>
                  </a:cubicBezTo>
                  <a:cubicBezTo>
                    <a:pt x="131" y="942"/>
                    <a:pt x="131" y="945"/>
                    <a:pt x="131" y="947"/>
                  </a:cubicBezTo>
                  <a:cubicBezTo>
                    <a:pt x="131" y="953"/>
                    <a:pt x="131" y="959"/>
                    <a:pt x="136" y="963"/>
                  </a:cubicBezTo>
                  <a:cubicBezTo>
                    <a:pt x="138" y="965"/>
                    <a:pt x="141" y="966"/>
                    <a:pt x="143" y="965"/>
                  </a:cubicBezTo>
                  <a:cubicBezTo>
                    <a:pt x="146" y="965"/>
                    <a:pt x="149" y="964"/>
                    <a:pt x="152" y="964"/>
                  </a:cubicBezTo>
                  <a:cubicBezTo>
                    <a:pt x="159" y="965"/>
                    <a:pt x="167" y="965"/>
                    <a:pt x="174" y="965"/>
                  </a:cubicBezTo>
                  <a:cubicBezTo>
                    <a:pt x="193" y="965"/>
                    <a:pt x="213" y="965"/>
                    <a:pt x="232" y="965"/>
                  </a:cubicBezTo>
                  <a:cubicBezTo>
                    <a:pt x="249" y="964"/>
                    <a:pt x="267" y="964"/>
                    <a:pt x="284" y="964"/>
                  </a:cubicBezTo>
                  <a:cubicBezTo>
                    <a:pt x="299" y="964"/>
                    <a:pt x="314" y="964"/>
                    <a:pt x="328" y="964"/>
                  </a:cubicBezTo>
                  <a:cubicBezTo>
                    <a:pt x="345" y="963"/>
                    <a:pt x="361" y="963"/>
                    <a:pt x="377" y="964"/>
                  </a:cubicBezTo>
                  <a:cubicBezTo>
                    <a:pt x="390" y="964"/>
                    <a:pt x="404" y="964"/>
                    <a:pt x="417" y="964"/>
                  </a:cubicBezTo>
                  <a:cubicBezTo>
                    <a:pt x="432" y="964"/>
                    <a:pt x="447" y="964"/>
                    <a:pt x="463" y="964"/>
                  </a:cubicBezTo>
                  <a:cubicBezTo>
                    <a:pt x="472" y="965"/>
                    <a:pt x="481" y="964"/>
                    <a:pt x="491" y="965"/>
                  </a:cubicBezTo>
                  <a:cubicBezTo>
                    <a:pt x="501" y="966"/>
                    <a:pt x="512" y="965"/>
                    <a:pt x="522" y="965"/>
                  </a:cubicBezTo>
                  <a:cubicBezTo>
                    <a:pt x="532" y="965"/>
                    <a:pt x="543" y="966"/>
                    <a:pt x="553" y="965"/>
                  </a:cubicBezTo>
                  <a:cubicBezTo>
                    <a:pt x="559" y="965"/>
                    <a:pt x="566" y="965"/>
                    <a:pt x="572" y="965"/>
                  </a:cubicBezTo>
                  <a:cubicBezTo>
                    <a:pt x="574" y="965"/>
                    <a:pt x="575" y="964"/>
                    <a:pt x="575" y="962"/>
                  </a:cubicBezTo>
                  <a:cubicBezTo>
                    <a:pt x="575" y="960"/>
                    <a:pt x="575" y="960"/>
                    <a:pt x="576" y="960"/>
                  </a:cubicBezTo>
                  <a:cubicBezTo>
                    <a:pt x="579" y="959"/>
                    <a:pt x="581" y="957"/>
                    <a:pt x="581" y="954"/>
                  </a:cubicBezTo>
                  <a:cubicBezTo>
                    <a:pt x="581" y="947"/>
                    <a:pt x="582" y="940"/>
                    <a:pt x="581" y="932"/>
                  </a:cubicBezTo>
                  <a:cubicBezTo>
                    <a:pt x="581" y="924"/>
                    <a:pt x="582" y="915"/>
                    <a:pt x="582" y="907"/>
                  </a:cubicBezTo>
                  <a:cubicBezTo>
                    <a:pt x="581" y="897"/>
                    <a:pt x="581" y="887"/>
                    <a:pt x="581" y="877"/>
                  </a:cubicBezTo>
                  <a:cubicBezTo>
                    <a:pt x="581" y="867"/>
                    <a:pt x="582" y="857"/>
                    <a:pt x="581" y="847"/>
                  </a:cubicBezTo>
                  <a:cubicBezTo>
                    <a:pt x="581" y="842"/>
                    <a:pt x="582" y="837"/>
                    <a:pt x="581" y="831"/>
                  </a:cubicBezTo>
                  <a:cubicBezTo>
                    <a:pt x="580" y="827"/>
                    <a:pt x="580" y="822"/>
                    <a:pt x="581" y="818"/>
                  </a:cubicBezTo>
                  <a:cubicBezTo>
                    <a:pt x="581" y="810"/>
                    <a:pt x="580" y="802"/>
                    <a:pt x="580" y="794"/>
                  </a:cubicBezTo>
                  <a:cubicBezTo>
                    <a:pt x="581" y="788"/>
                    <a:pt x="580" y="781"/>
                    <a:pt x="580" y="774"/>
                  </a:cubicBezTo>
                  <a:cubicBezTo>
                    <a:pt x="580" y="767"/>
                    <a:pt x="578" y="760"/>
                    <a:pt x="579" y="753"/>
                  </a:cubicBezTo>
                  <a:cubicBezTo>
                    <a:pt x="579" y="752"/>
                    <a:pt x="578" y="752"/>
                    <a:pt x="577" y="751"/>
                  </a:cubicBezTo>
                  <a:cubicBezTo>
                    <a:pt x="573" y="750"/>
                    <a:pt x="568" y="748"/>
                    <a:pt x="563" y="747"/>
                  </a:cubicBezTo>
                  <a:cubicBezTo>
                    <a:pt x="557" y="746"/>
                    <a:pt x="552" y="745"/>
                    <a:pt x="546" y="744"/>
                  </a:cubicBezTo>
                  <a:cubicBezTo>
                    <a:pt x="541" y="743"/>
                    <a:pt x="536" y="741"/>
                    <a:pt x="530" y="741"/>
                  </a:cubicBezTo>
                  <a:cubicBezTo>
                    <a:pt x="526" y="741"/>
                    <a:pt x="524" y="738"/>
                    <a:pt x="524" y="734"/>
                  </a:cubicBezTo>
                  <a:cubicBezTo>
                    <a:pt x="524" y="731"/>
                    <a:pt x="525" y="728"/>
                    <a:pt x="524" y="726"/>
                  </a:cubicBezTo>
                  <a:cubicBezTo>
                    <a:pt x="522" y="720"/>
                    <a:pt x="522" y="714"/>
                    <a:pt x="521" y="708"/>
                  </a:cubicBezTo>
                  <a:cubicBezTo>
                    <a:pt x="519" y="702"/>
                    <a:pt x="516" y="697"/>
                    <a:pt x="510" y="695"/>
                  </a:cubicBezTo>
                  <a:cubicBezTo>
                    <a:pt x="506" y="694"/>
                    <a:pt x="503" y="692"/>
                    <a:pt x="499" y="691"/>
                  </a:cubicBezTo>
                  <a:cubicBezTo>
                    <a:pt x="496" y="691"/>
                    <a:pt x="493" y="689"/>
                    <a:pt x="490" y="689"/>
                  </a:cubicBezTo>
                  <a:cubicBezTo>
                    <a:pt x="490" y="685"/>
                    <a:pt x="492" y="681"/>
                    <a:pt x="491" y="676"/>
                  </a:cubicBezTo>
                  <a:cubicBezTo>
                    <a:pt x="490" y="673"/>
                    <a:pt x="489" y="670"/>
                    <a:pt x="487" y="668"/>
                  </a:cubicBezTo>
                  <a:cubicBezTo>
                    <a:pt x="482" y="663"/>
                    <a:pt x="475" y="660"/>
                    <a:pt x="469" y="658"/>
                  </a:cubicBezTo>
                  <a:cubicBezTo>
                    <a:pt x="462" y="656"/>
                    <a:pt x="456" y="652"/>
                    <a:pt x="450" y="649"/>
                  </a:cubicBezTo>
                  <a:cubicBezTo>
                    <a:pt x="443" y="644"/>
                    <a:pt x="435" y="642"/>
                    <a:pt x="428" y="638"/>
                  </a:cubicBezTo>
                  <a:cubicBezTo>
                    <a:pt x="425" y="636"/>
                    <a:pt x="421" y="634"/>
                    <a:pt x="418" y="633"/>
                  </a:cubicBezTo>
                  <a:cubicBezTo>
                    <a:pt x="415" y="631"/>
                    <a:pt x="413" y="629"/>
                    <a:pt x="411" y="628"/>
                  </a:cubicBezTo>
                  <a:cubicBezTo>
                    <a:pt x="405" y="626"/>
                    <a:pt x="402" y="622"/>
                    <a:pt x="397" y="619"/>
                  </a:cubicBezTo>
                  <a:cubicBezTo>
                    <a:pt x="391" y="614"/>
                    <a:pt x="391" y="607"/>
                    <a:pt x="390" y="600"/>
                  </a:cubicBezTo>
                  <a:cubicBezTo>
                    <a:pt x="390" y="594"/>
                    <a:pt x="389" y="588"/>
                    <a:pt x="389" y="582"/>
                  </a:cubicBezTo>
                  <a:cubicBezTo>
                    <a:pt x="389" y="575"/>
                    <a:pt x="388" y="569"/>
                    <a:pt x="388" y="563"/>
                  </a:cubicBezTo>
                  <a:cubicBezTo>
                    <a:pt x="388" y="553"/>
                    <a:pt x="387" y="544"/>
                    <a:pt x="387" y="534"/>
                  </a:cubicBezTo>
                  <a:cubicBezTo>
                    <a:pt x="386" y="528"/>
                    <a:pt x="386" y="522"/>
                    <a:pt x="386" y="516"/>
                  </a:cubicBezTo>
                  <a:cubicBezTo>
                    <a:pt x="385" y="505"/>
                    <a:pt x="385" y="494"/>
                    <a:pt x="385" y="483"/>
                  </a:cubicBezTo>
                  <a:cubicBezTo>
                    <a:pt x="385" y="480"/>
                    <a:pt x="385" y="479"/>
                    <a:pt x="388" y="478"/>
                  </a:cubicBezTo>
                  <a:cubicBezTo>
                    <a:pt x="392" y="477"/>
                    <a:pt x="398" y="476"/>
                    <a:pt x="399" y="471"/>
                  </a:cubicBezTo>
                  <a:cubicBezTo>
                    <a:pt x="401" y="466"/>
                    <a:pt x="402" y="461"/>
                    <a:pt x="403" y="456"/>
                  </a:cubicBezTo>
                  <a:cubicBezTo>
                    <a:pt x="404" y="453"/>
                    <a:pt x="406" y="451"/>
                    <a:pt x="406" y="449"/>
                  </a:cubicBezTo>
                  <a:cubicBezTo>
                    <a:pt x="406" y="444"/>
                    <a:pt x="409" y="440"/>
                    <a:pt x="410" y="435"/>
                  </a:cubicBezTo>
                  <a:cubicBezTo>
                    <a:pt x="410" y="431"/>
                    <a:pt x="412" y="428"/>
                    <a:pt x="412" y="425"/>
                  </a:cubicBezTo>
                  <a:cubicBezTo>
                    <a:pt x="412" y="422"/>
                    <a:pt x="413" y="422"/>
                    <a:pt x="415" y="421"/>
                  </a:cubicBezTo>
                  <a:cubicBezTo>
                    <a:pt x="420" y="421"/>
                    <a:pt x="426" y="420"/>
                    <a:pt x="431" y="418"/>
                  </a:cubicBezTo>
                  <a:cubicBezTo>
                    <a:pt x="441" y="416"/>
                    <a:pt x="451" y="413"/>
                    <a:pt x="461" y="411"/>
                  </a:cubicBezTo>
                  <a:cubicBezTo>
                    <a:pt x="470" y="408"/>
                    <a:pt x="478" y="405"/>
                    <a:pt x="486" y="401"/>
                  </a:cubicBezTo>
                  <a:cubicBezTo>
                    <a:pt x="490" y="400"/>
                    <a:pt x="493" y="397"/>
                    <a:pt x="496" y="397"/>
                  </a:cubicBezTo>
                  <a:cubicBezTo>
                    <a:pt x="500" y="398"/>
                    <a:pt x="503" y="395"/>
                    <a:pt x="507" y="394"/>
                  </a:cubicBezTo>
                  <a:cubicBezTo>
                    <a:pt x="510" y="394"/>
                    <a:pt x="511" y="391"/>
                    <a:pt x="514" y="390"/>
                  </a:cubicBezTo>
                  <a:cubicBezTo>
                    <a:pt x="520" y="387"/>
                    <a:pt x="524" y="383"/>
                    <a:pt x="529" y="378"/>
                  </a:cubicBezTo>
                  <a:cubicBezTo>
                    <a:pt x="532" y="376"/>
                    <a:pt x="534" y="373"/>
                    <a:pt x="537" y="371"/>
                  </a:cubicBezTo>
                  <a:cubicBezTo>
                    <a:pt x="543" y="367"/>
                    <a:pt x="547" y="362"/>
                    <a:pt x="551" y="355"/>
                  </a:cubicBezTo>
                  <a:cubicBezTo>
                    <a:pt x="555" y="348"/>
                    <a:pt x="557" y="340"/>
                    <a:pt x="559" y="333"/>
                  </a:cubicBezTo>
                  <a:cubicBezTo>
                    <a:pt x="561" y="326"/>
                    <a:pt x="559" y="318"/>
                    <a:pt x="561" y="311"/>
                  </a:cubicBezTo>
                  <a:cubicBezTo>
                    <a:pt x="563" y="306"/>
                    <a:pt x="565" y="304"/>
                    <a:pt x="568" y="302"/>
                  </a:cubicBezTo>
                  <a:cubicBezTo>
                    <a:pt x="573" y="299"/>
                    <a:pt x="577" y="295"/>
                    <a:pt x="582" y="292"/>
                  </a:cubicBezTo>
                  <a:cubicBezTo>
                    <a:pt x="585" y="289"/>
                    <a:pt x="588" y="285"/>
                    <a:pt x="592" y="284"/>
                  </a:cubicBezTo>
                  <a:cubicBezTo>
                    <a:pt x="597" y="282"/>
                    <a:pt x="598" y="277"/>
                    <a:pt x="603" y="275"/>
                  </a:cubicBezTo>
                  <a:cubicBezTo>
                    <a:pt x="605" y="274"/>
                    <a:pt x="606" y="271"/>
                    <a:pt x="608" y="269"/>
                  </a:cubicBezTo>
                  <a:cubicBezTo>
                    <a:pt x="612" y="265"/>
                    <a:pt x="616" y="262"/>
                    <a:pt x="620" y="258"/>
                  </a:cubicBezTo>
                  <a:cubicBezTo>
                    <a:pt x="623" y="255"/>
                    <a:pt x="625" y="251"/>
                    <a:pt x="628" y="249"/>
                  </a:cubicBezTo>
                  <a:cubicBezTo>
                    <a:pt x="631" y="246"/>
                    <a:pt x="633" y="244"/>
                    <a:pt x="636" y="241"/>
                  </a:cubicBezTo>
                  <a:cubicBezTo>
                    <a:pt x="638" y="238"/>
                    <a:pt x="639" y="235"/>
                    <a:pt x="642" y="232"/>
                  </a:cubicBezTo>
                  <a:cubicBezTo>
                    <a:pt x="648" y="227"/>
                    <a:pt x="652" y="220"/>
                    <a:pt x="656" y="214"/>
                  </a:cubicBezTo>
                  <a:cubicBezTo>
                    <a:pt x="660" y="208"/>
                    <a:pt x="662" y="202"/>
                    <a:pt x="666" y="197"/>
                  </a:cubicBezTo>
                  <a:cubicBezTo>
                    <a:pt x="671" y="189"/>
                    <a:pt x="675" y="180"/>
                    <a:pt x="679" y="171"/>
                  </a:cubicBezTo>
                  <a:cubicBezTo>
                    <a:pt x="685" y="160"/>
                    <a:pt x="688" y="149"/>
                    <a:pt x="693" y="138"/>
                  </a:cubicBezTo>
                  <a:cubicBezTo>
                    <a:pt x="695" y="133"/>
                    <a:pt x="696" y="127"/>
                    <a:pt x="699" y="122"/>
                  </a:cubicBezTo>
                  <a:cubicBezTo>
                    <a:pt x="702" y="116"/>
                    <a:pt x="704" y="110"/>
                    <a:pt x="705" y="103"/>
                  </a:cubicBezTo>
                  <a:cubicBezTo>
                    <a:pt x="708" y="91"/>
                    <a:pt x="710" y="78"/>
                    <a:pt x="711" y="65"/>
                  </a:cubicBezTo>
                  <a:cubicBezTo>
                    <a:pt x="712" y="57"/>
                    <a:pt x="712" y="49"/>
                    <a:pt x="712" y="42"/>
                  </a:cubicBezTo>
                  <a:close/>
                  <a:moveTo>
                    <a:pt x="162" y="116"/>
                  </a:moveTo>
                  <a:cubicBezTo>
                    <a:pt x="159" y="121"/>
                    <a:pt x="159" y="128"/>
                    <a:pt x="159" y="133"/>
                  </a:cubicBezTo>
                  <a:cubicBezTo>
                    <a:pt x="158" y="141"/>
                    <a:pt x="156" y="147"/>
                    <a:pt x="155" y="155"/>
                  </a:cubicBezTo>
                  <a:cubicBezTo>
                    <a:pt x="155" y="160"/>
                    <a:pt x="154" y="165"/>
                    <a:pt x="153" y="170"/>
                  </a:cubicBezTo>
                  <a:cubicBezTo>
                    <a:pt x="151" y="177"/>
                    <a:pt x="151" y="184"/>
                    <a:pt x="150" y="191"/>
                  </a:cubicBezTo>
                  <a:cubicBezTo>
                    <a:pt x="149" y="197"/>
                    <a:pt x="148" y="203"/>
                    <a:pt x="148" y="208"/>
                  </a:cubicBezTo>
                  <a:cubicBezTo>
                    <a:pt x="147" y="220"/>
                    <a:pt x="146" y="232"/>
                    <a:pt x="146" y="243"/>
                  </a:cubicBezTo>
                  <a:cubicBezTo>
                    <a:pt x="145" y="248"/>
                    <a:pt x="145" y="252"/>
                    <a:pt x="146" y="257"/>
                  </a:cubicBezTo>
                  <a:cubicBezTo>
                    <a:pt x="146" y="261"/>
                    <a:pt x="146" y="266"/>
                    <a:pt x="146" y="271"/>
                  </a:cubicBezTo>
                  <a:cubicBezTo>
                    <a:pt x="145" y="273"/>
                    <a:pt x="148" y="275"/>
                    <a:pt x="145" y="276"/>
                  </a:cubicBezTo>
                  <a:cubicBezTo>
                    <a:pt x="143" y="277"/>
                    <a:pt x="143" y="273"/>
                    <a:pt x="141" y="272"/>
                  </a:cubicBezTo>
                  <a:cubicBezTo>
                    <a:pt x="134" y="263"/>
                    <a:pt x="127" y="255"/>
                    <a:pt x="121" y="245"/>
                  </a:cubicBezTo>
                  <a:cubicBezTo>
                    <a:pt x="114" y="233"/>
                    <a:pt x="105" y="222"/>
                    <a:pt x="98" y="210"/>
                  </a:cubicBezTo>
                  <a:cubicBezTo>
                    <a:pt x="92" y="201"/>
                    <a:pt x="87" y="192"/>
                    <a:pt x="82" y="183"/>
                  </a:cubicBezTo>
                  <a:cubicBezTo>
                    <a:pt x="76" y="171"/>
                    <a:pt x="71" y="159"/>
                    <a:pt x="66" y="147"/>
                  </a:cubicBezTo>
                  <a:cubicBezTo>
                    <a:pt x="62" y="135"/>
                    <a:pt x="58" y="124"/>
                    <a:pt x="55" y="113"/>
                  </a:cubicBezTo>
                  <a:cubicBezTo>
                    <a:pt x="53" y="103"/>
                    <a:pt x="51" y="93"/>
                    <a:pt x="50" y="83"/>
                  </a:cubicBezTo>
                  <a:cubicBezTo>
                    <a:pt x="49" y="77"/>
                    <a:pt x="49" y="70"/>
                    <a:pt x="48" y="63"/>
                  </a:cubicBezTo>
                  <a:cubicBezTo>
                    <a:pt x="47" y="57"/>
                    <a:pt x="49" y="50"/>
                    <a:pt x="49" y="43"/>
                  </a:cubicBezTo>
                  <a:cubicBezTo>
                    <a:pt x="50" y="41"/>
                    <a:pt x="51" y="43"/>
                    <a:pt x="52" y="42"/>
                  </a:cubicBezTo>
                  <a:cubicBezTo>
                    <a:pt x="62" y="45"/>
                    <a:pt x="73" y="45"/>
                    <a:pt x="84" y="47"/>
                  </a:cubicBezTo>
                  <a:cubicBezTo>
                    <a:pt x="92" y="49"/>
                    <a:pt x="101" y="50"/>
                    <a:pt x="110" y="49"/>
                  </a:cubicBezTo>
                  <a:cubicBezTo>
                    <a:pt x="112" y="49"/>
                    <a:pt x="115" y="50"/>
                    <a:pt x="118" y="50"/>
                  </a:cubicBezTo>
                  <a:cubicBezTo>
                    <a:pt x="120" y="50"/>
                    <a:pt x="122" y="51"/>
                    <a:pt x="123" y="54"/>
                  </a:cubicBezTo>
                  <a:cubicBezTo>
                    <a:pt x="124" y="62"/>
                    <a:pt x="127" y="69"/>
                    <a:pt x="130" y="76"/>
                  </a:cubicBezTo>
                  <a:cubicBezTo>
                    <a:pt x="133" y="82"/>
                    <a:pt x="136" y="89"/>
                    <a:pt x="141" y="94"/>
                  </a:cubicBezTo>
                  <a:cubicBezTo>
                    <a:pt x="145" y="98"/>
                    <a:pt x="150" y="102"/>
                    <a:pt x="154" y="106"/>
                  </a:cubicBezTo>
                  <a:cubicBezTo>
                    <a:pt x="156" y="108"/>
                    <a:pt x="158" y="111"/>
                    <a:pt x="161" y="112"/>
                  </a:cubicBezTo>
                  <a:cubicBezTo>
                    <a:pt x="162" y="112"/>
                    <a:pt x="163" y="114"/>
                    <a:pt x="162" y="116"/>
                  </a:cubicBezTo>
                  <a:close/>
                  <a:moveTo>
                    <a:pt x="664" y="69"/>
                  </a:moveTo>
                  <a:cubicBezTo>
                    <a:pt x="662" y="71"/>
                    <a:pt x="666" y="74"/>
                    <a:pt x="663" y="76"/>
                  </a:cubicBezTo>
                  <a:cubicBezTo>
                    <a:pt x="661" y="77"/>
                    <a:pt x="665" y="77"/>
                    <a:pt x="664" y="78"/>
                  </a:cubicBezTo>
                  <a:cubicBezTo>
                    <a:pt x="660" y="81"/>
                    <a:pt x="665" y="84"/>
                    <a:pt x="664" y="88"/>
                  </a:cubicBezTo>
                  <a:cubicBezTo>
                    <a:pt x="663" y="88"/>
                    <a:pt x="663" y="90"/>
                    <a:pt x="663" y="91"/>
                  </a:cubicBezTo>
                  <a:cubicBezTo>
                    <a:pt x="663" y="92"/>
                    <a:pt x="659" y="94"/>
                    <a:pt x="663" y="96"/>
                  </a:cubicBezTo>
                  <a:cubicBezTo>
                    <a:pt x="662" y="97"/>
                    <a:pt x="663" y="100"/>
                    <a:pt x="660" y="100"/>
                  </a:cubicBezTo>
                  <a:cubicBezTo>
                    <a:pt x="659" y="101"/>
                    <a:pt x="658" y="103"/>
                    <a:pt x="658" y="104"/>
                  </a:cubicBezTo>
                  <a:cubicBezTo>
                    <a:pt x="658" y="106"/>
                    <a:pt x="660" y="104"/>
                    <a:pt x="661" y="106"/>
                  </a:cubicBezTo>
                  <a:cubicBezTo>
                    <a:pt x="658" y="108"/>
                    <a:pt x="656" y="111"/>
                    <a:pt x="657" y="115"/>
                  </a:cubicBezTo>
                  <a:cubicBezTo>
                    <a:pt x="658" y="117"/>
                    <a:pt x="654" y="118"/>
                    <a:pt x="657" y="120"/>
                  </a:cubicBezTo>
                  <a:cubicBezTo>
                    <a:pt x="655" y="121"/>
                    <a:pt x="655" y="122"/>
                    <a:pt x="655" y="124"/>
                  </a:cubicBezTo>
                  <a:cubicBezTo>
                    <a:pt x="653" y="128"/>
                    <a:pt x="653" y="134"/>
                    <a:pt x="649" y="138"/>
                  </a:cubicBezTo>
                  <a:cubicBezTo>
                    <a:pt x="648" y="138"/>
                    <a:pt x="648" y="138"/>
                    <a:pt x="648" y="139"/>
                  </a:cubicBezTo>
                  <a:cubicBezTo>
                    <a:pt x="650" y="144"/>
                    <a:pt x="647" y="148"/>
                    <a:pt x="644" y="152"/>
                  </a:cubicBezTo>
                  <a:cubicBezTo>
                    <a:pt x="642" y="155"/>
                    <a:pt x="640" y="159"/>
                    <a:pt x="641" y="163"/>
                  </a:cubicBezTo>
                  <a:cubicBezTo>
                    <a:pt x="641" y="163"/>
                    <a:pt x="641" y="163"/>
                    <a:pt x="642" y="163"/>
                  </a:cubicBezTo>
                  <a:cubicBezTo>
                    <a:pt x="635" y="162"/>
                    <a:pt x="641" y="170"/>
                    <a:pt x="636" y="170"/>
                  </a:cubicBezTo>
                  <a:cubicBezTo>
                    <a:pt x="636" y="170"/>
                    <a:pt x="636" y="173"/>
                    <a:pt x="635" y="174"/>
                  </a:cubicBezTo>
                  <a:cubicBezTo>
                    <a:pt x="635" y="178"/>
                    <a:pt x="633" y="182"/>
                    <a:pt x="629" y="184"/>
                  </a:cubicBezTo>
                  <a:cubicBezTo>
                    <a:pt x="629" y="184"/>
                    <a:pt x="629" y="184"/>
                    <a:pt x="629" y="184"/>
                  </a:cubicBezTo>
                  <a:cubicBezTo>
                    <a:pt x="632" y="189"/>
                    <a:pt x="625" y="190"/>
                    <a:pt x="625" y="194"/>
                  </a:cubicBezTo>
                  <a:cubicBezTo>
                    <a:pt x="625" y="195"/>
                    <a:pt x="624" y="199"/>
                    <a:pt x="622" y="200"/>
                  </a:cubicBezTo>
                  <a:cubicBezTo>
                    <a:pt x="616" y="208"/>
                    <a:pt x="612" y="216"/>
                    <a:pt x="607" y="224"/>
                  </a:cubicBezTo>
                  <a:cubicBezTo>
                    <a:pt x="602" y="231"/>
                    <a:pt x="597" y="237"/>
                    <a:pt x="594" y="244"/>
                  </a:cubicBezTo>
                  <a:cubicBezTo>
                    <a:pt x="593" y="247"/>
                    <a:pt x="589" y="248"/>
                    <a:pt x="589" y="252"/>
                  </a:cubicBezTo>
                  <a:cubicBezTo>
                    <a:pt x="589" y="255"/>
                    <a:pt x="586" y="252"/>
                    <a:pt x="585" y="254"/>
                  </a:cubicBezTo>
                  <a:cubicBezTo>
                    <a:pt x="584" y="260"/>
                    <a:pt x="579" y="263"/>
                    <a:pt x="576" y="267"/>
                  </a:cubicBezTo>
                  <a:cubicBezTo>
                    <a:pt x="574" y="271"/>
                    <a:pt x="572" y="274"/>
                    <a:pt x="569" y="277"/>
                  </a:cubicBezTo>
                  <a:cubicBezTo>
                    <a:pt x="568" y="277"/>
                    <a:pt x="567" y="278"/>
                    <a:pt x="567" y="279"/>
                  </a:cubicBezTo>
                  <a:cubicBezTo>
                    <a:pt x="567" y="282"/>
                    <a:pt x="565" y="282"/>
                    <a:pt x="563" y="282"/>
                  </a:cubicBezTo>
                  <a:cubicBezTo>
                    <a:pt x="566" y="279"/>
                    <a:pt x="564" y="275"/>
                    <a:pt x="564" y="272"/>
                  </a:cubicBezTo>
                  <a:cubicBezTo>
                    <a:pt x="564" y="265"/>
                    <a:pt x="565" y="259"/>
                    <a:pt x="564" y="252"/>
                  </a:cubicBezTo>
                  <a:cubicBezTo>
                    <a:pt x="563" y="242"/>
                    <a:pt x="564" y="233"/>
                    <a:pt x="563" y="223"/>
                  </a:cubicBezTo>
                  <a:cubicBezTo>
                    <a:pt x="562" y="220"/>
                    <a:pt x="561" y="217"/>
                    <a:pt x="562" y="213"/>
                  </a:cubicBezTo>
                  <a:cubicBezTo>
                    <a:pt x="563" y="209"/>
                    <a:pt x="561" y="204"/>
                    <a:pt x="560" y="200"/>
                  </a:cubicBezTo>
                  <a:cubicBezTo>
                    <a:pt x="560" y="189"/>
                    <a:pt x="558" y="179"/>
                    <a:pt x="557" y="168"/>
                  </a:cubicBezTo>
                  <a:cubicBezTo>
                    <a:pt x="555" y="159"/>
                    <a:pt x="553" y="150"/>
                    <a:pt x="552" y="140"/>
                  </a:cubicBezTo>
                  <a:cubicBezTo>
                    <a:pt x="551" y="133"/>
                    <a:pt x="549" y="125"/>
                    <a:pt x="547" y="117"/>
                  </a:cubicBezTo>
                  <a:cubicBezTo>
                    <a:pt x="545" y="112"/>
                    <a:pt x="550" y="110"/>
                    <a:pt x="553" y="110"/>
                  </a:cubicBezTo>
                  <a:cubicBezTo>
                    <a:pt x="560" y="107"/>
                    <a:pt x="564" y="101"/>
                    <a:pt x="569" y="96"/>
                  </a:cubicBezTo>
                  <a:cubicBezTo>
                    <a:pt x="576" y="88"/>
                    <a:pt x="581" y="79"/>
                    <a:pt x="585" y="69"/>
                  </a:cubicBezTo>
                  <a:cubicBezTo>
                    <a:pt x="586" y="64"/>
                    <a:pt x="587" y="59"/>
                    <a:pt x="589" y="54"/>
                  </a:cubicBezTo>
                  <a:cubicBezTo>
                    <a:pt x="589" y="52"/>
                    <a:pt x="591" y="51"/>
                    <a:pt x="593" y="51"/>
                  </a:cubicBezTo>
                  <a:cubicBezTo>
                    <a:pt x="601" y="51"/>
                    <a:pt x="609" y="50"/>
                    <a:pt x="617" y="49"/>
                  </a:cubicBezTo>
                  <a:cubicBezTo>
                    <a:pt x="625" y="49"/>
                    <a:pt x="633" y="47"/>
                    <a:pt x="641" y="46"/>
                  </a:cubicBezTo>
                  <a:cubicBezTo>
                    <a:pt x="646" y="45"/>
                    <a:pt x="651" y="45"/>
                    <a:pt x="656" y="44"/>
                  </a:cubicBezTo>
                  <a:cubicBezTo>
                    <a:pt x="658" y="43"/>
                    <a:pt x="659" y="44"/>
                    <a:pt x="661" y="44"/>
                  </a:cubicBezTo>
                  <a:cubicBezTo>
                    <a:pt x="664" y="44"/>
                    <a:pt x="662" y="47"/>
                    <a:pt x="663" y="48"/>
                  </a:cubicBezTo>
                  <a:cubicBezTo>
                    <a:pt x="664" y="52"/>
                    <a:pt x="664" y="56"/>
                    <a:pt x="664" y="60"/>
                  </a:cubicBezTo>
                  <a:cubicBezTo>
                    <a:pt x="663" y="62"/>
                    <a:pt x="663" y="63"/>
                    <a:pt x="665" y="65"/>
                  </a:cubicBezTo>
                  <a:cubicBezTo>
                    <a:pt x="666" y="66"/>
                    <a:pt x="661" y="67"/>
                    <a:pt x="664" y="69"/>
                  </a:cubicBezTo>
                  <a:close/>
                </a:path>
              </a:pathLst>
            </a:custGeom>
            <a:solidFill>
              <a:srgbClr val="F7D27F"/>
            </a:solidFill>
            <a:ln w="9525">
              <a:noFill/>
              <a:round/>
            </a:ln>
          </p:spPr>
          <p:txBody>
            <a:bodyPr vert="horz" wrap="square" lIns="91440" tIns="45720" rIns="91440" bIns="45720" numCol="1" anchor="t" anchorCtr="0" compatLnSpc="1"/>
            <a:lstStyle/>
            <a:p>
              <a:endParaRPr lang="zh-CN" altLang="en-US"/>
            </a:p>
          </p:txBody>
        </p:sp>
        <p:sp>
          <p:nvSpPr>
            <p:cNvPr id="12" name="Freeform 61"/>
            <p:cNvSpPr>
              <a:spLocks noEditPoints="1"/>
            </p:cNvSpPr>
            <p:nvPr/>
          </p:nvSpPr>
          <p:spPr bwMode="auto">
            <a:xfrm>
              <a:off x="9068117" y="693557"/>
              <a:ext cx="2668588" cy="3621088"/>
            </a:xfrm>
            <a:custGeom>
              <a:avLst/>
              <a:gdLst/>
              <a:ahLst/>
              <a:cxnLst>
                <a:cxn ang="0">
                  <a:pos x="560" y="57"/>
                </a:cxn>
                <a:cxn ang="0">
                  <a:pos x="461" y="26"/>
                </a:cxn>
                <a:cxn ang="0">
                  <a:pos x="189" y="37"/>
                </a:cxn>
                <a:cxn ang="0">
                  <a:pos x="125" y="16"/>
                </a:cxn>
                <a:cxn ang="0">
                  <a:pos x="14" y="3"/>
                </a:cxn>
                <a:cxn ang="0">
                  <a:pos x="77" y="241"/>
                </a:cxn>
                <a:cxn ang="0">
                  <a:pos x="206" y="393"/>
                </a:cxn>
                <a:cxn ang="0">
                  <a:pos x="326" y="488"/>
                </a:cxn>
                <a:cxn ang="0">
                  <a:pos x="283" y="638"/>
                </a:cxn>
                <a:cxn ang="0">
                  <a:pos x="187" y="742"/>
                </a:cxn>
                <a:cxn ang="0">
                  <a:pos x="131" y="832"/>
                </a:cxn>
                <a:cxn ang="0">
                  <a:pos x="152" y="964"/>
                </a:cxn>
                <a:cxn ang="0">
                  <a:pos x="575" y="962"/>
                </a:cxn>
                <a:cxn ang="0">
                  <a:pos x="577" y="751"/>
                </a:cxn>
                <a:cxn ang="0">
                  <a:pos x="469" y="658"/>
                </a:cxn>
                <a:cxn ang="0">
                  <a:pos x="388" y="478"/>
                </a:cxn>
                <a:cxn ang="0">
                  <a:pos x="514" y="390"/>
                </a:cxn>
                <a:cxn ang="0">
                  <a:pos x="628" y="249"/>
                </a:cxn>
                <a:cxn ang="0">
                  <a:pos x="115" y="270"/>
                </a:cxn>
                <a:cxn ang="0">
                  <a:pos x="8" y="34"/>
                </a:cxn>
                <a:cxn ang="0">
                  <a:pos x="157" y="79"/>
                </a:cxn>
                <a:cxn ang="0">
                  <a:pos x="41" y="59"/>
                </a:cxn>
                <a:cxn ang="0">
                  <a:pos x="84" y="204"/>
                </a:cxn>
                <a:cxn ang="0">
                  <a:pos x="148" y="208"/>
                </a:cxn>
                <a:cxn ang="0">
                  <a:pos x="48" y="63"/>
                </a:cxn>
                <a:cxn ang="0">
                  <a:pos x="159" y="133"/>
                </a:cxn>
                <a:cxn ang="0">
                  <a:pos x="571" y="817"/>
                </a:cxn>
                <a:cxn ang="0">
                  <a:pos x="475" y="955"/>
                </a:cxn>
                <a:cxn ang="0">
                  <a:pos x="146" y="958"/>
                </a:cxn>
                <a:cxn ang="0">
                  <a:pos x="140" y="819"/>
                </a:cxn>
                <a:cxn ang="0">
                  <a:pos x="217" y="745"/>
                </a:cxn>
                <a:cxn ang="0">
                  <a:pos x="469" y="741"/>
                </a:cxn>
                <a:cxn ang="0">
                  <a:pos x="530" y="748"/>
                </a:cxn>
                <a:cxn ang="0">
                  <a:pos x="323" y="728"/>
                </a:cxn>
                <a:cxn ang="0">
                  <a:pos x="196" y="711"/>
                </a:cxn>
                <a:cxn ang="0">
                  <a:pos x="457" y="693"/>
                </a:cxn>
                <a:cxn ang="0">
                  <a:pos x="478" y="672"/>
                </a:cxn>
                <a:cxn ang="0">
                  <a:pos x="349" y="674"/>
                </a:cxn>
                <a:cxn ang="0">
                  <a:pos x="248" y="667"/>
                </a:cxn>
                <a:cxn ang="0">
                  <a:pos x="328" y="613"/>
                </a:cxn>
                <a:cxn ang="0">
                  <a:pos x="380" y="553"/>
                </a:cxn>
                <a:cxn ang="0">
                  <a:pos x="314" y="452"/>
                </a:cxn>
                <a:cxn ang="0">
                  <a:pos x="315" y="442"/>
                </a:cxn>
                <a:cxn ang="0">
                  <a:pos x="551" y="314"/>
                </a:cxn>
                <a:cxn ang="0">
                  <a:pos x="467" y="400"/>
                </a:cxn>
                <a:cxn ang="0">
                  <a:pos x="223" y="392"/>
                </a:cxn>
                <a:cxn ang="0">
                  <a:pos x="155" y="263"/>
                </a:cxn>
                <a:cxn ang="0">
                  <a:pos x="170" y="122"/>
                </a:cxn>
                <a:cxn ang="0">
                  <a:pos x="220" y="37"/>
                </a:cxn>
                <a:cxn ang="0">
                  <a:pos x="487" y="38"/>
                </a:cxn>
                <a:cxn ang="0">
                  <a:pos x="551" y="192"/>
                </a:cxn>
                <a:cxn ang="0">
                  <a:pos x="589" y="54"/>
                </a:cxn>
                <a:cxn ang="0">
                  <a:pos x="664" y="88"/>
                </a:cxn>
                <a:cxn ang="0">
                  <a:pos x="641" y="163"/>
                </a:cxn>
                <a:cxn ang="0">
                  <a:pos x="576" y="267"/>
                </a:cxn>
                <a:cxn ang="0">
                  <a:pos x="686" y="135"/>
                </a:cxn>
                <a:cxn ang="0">
                  <a:pos x="563" y="299"/>
                </a:cxn>
                <a:cxn ang="0">
                  <a:pos x="671" y="53"/>
                </a:cxn>
                <a:cxn ang="0">
                  <a:pos x="542" y="94"/>
                </a:cxn>
                <a:cxn ang="0">
                  <a:pos x="662" y="13"/>
                </a:cxn>
              </a:cxnLst>
              <a:rect l="0" t="0" r="r" b="b"/>
              <a:pathLst>
                <a:path w="712" h="966">
                  <a:moveTo>
                    <a:pt x="712" y="42"/>
                  </a:moveTo>
                  <a:cubicBezTo>
                    <a:pt x="711" y="32"/>
                    <a:pt x="710" y="23"/>
                    <a:pt x="708" y="14"/>
                  </a:cubicBezTo>
                  <a:cubicBezTo>
                    <a:pt x="706" y="6"/>
                    <a:pt x="700" y="1"/>
                    <a:pt x="691" y="3"/>
                  </a:cubicBezTo>
                  <a:cubicBezTo>
                    <a:pt x="689" y="3"/>
                    <a:pt x="687" y="3"/>
                    <a:pt x="685" y="4"/>
                  </a:cubicBezTo>
                  <a:cubicBezTo>
                    <a:pt x="681" y="4"/>
                    <a:pt x="677" y="3"/>
                    <a:pt x="672" y="4"/>
                  </a:cubicBezTo>
                  <a:cubicBezTo>
                    <a:pt x="662" y="5"/>
                    <a:pt x="651" y="5"/>
                    <a:pt x="640" y="6"/>
                  </a:cubicBezTo>
                  <a:cubicBezTo>
                    <a:pt x="629" y="7"/>
                    <a:pt x="619" y="10"/>
                    <a:pt x="609" y="11"/>
                  </a:cubicBezTo>
                  <a:cubicBezTo>
                    <a:pt x="600" y="12"/>
                    <a:pt x="592" y="14"/>
                    <a:pt x="583" y="15"/>
                  </a:cubicBezTo>
                  <a:cubicBezTo>
                    <a:pt x="580" y="16"/>
                    <a:pt x="577" y="17"/>
                    <a:pt x="573" y="17"/>
                  </a:cubicBezTo>
                  <a:cubicBezTo>
                    <a:pt x="567" y="17"/>
                    <a:pt x="564" y="19"/>
                    <a:pt x="564" y="24"/>
                  </a:cubicBezTo>
                  <a:cubicBezTo>
                    <a:pt x="564" y="27"/>
                    <a:pt x="563" y="30"/>
                    <a:pt x="564" y="32"/>
                  </a:cubicBezTo>
                  <a:cubicBezTo>
                    <a:pt x="565" y="41"/>
                    <a:pt x="561" y="49"/>
                    <a:pt x="560" y="57"/>
                  </a:cubicBezTo>
                  <a:cubicBezTo>
                    <a:pt x="559" y="64"/>
                    <a:pt x="555" y="71"/>
                    <a:pt x="550" y="77"/>
                  </a:cubicBezTo>
                  <a:cubicBezTo>
                    <a:pt x="547" y="80"/>
                    <a:pt x="544" y="83"/>
                    <a:pt x="541" y="84"/>
                  </a:cubicBezTo>
                  <a:cubicBezTo>
                    <a:pt x="539" y="85"/>
                    <a:pt x="539" y="79"/>
                    <a:pt x="538" y="77"/>
                  </a:cubicBezTo>
                  <a:cubicBezTo>
                    <a:pt x="538" y="77"/>
                    <a:pt x="538" y="76"/>
                    <a:pt x="538" y="76"/>
                  </a:cubicBezTo>
                  <a:cubicBezTo>
                    <a:pt x="535" y="71"/>
                    <a:pt x="534" y="65"/>
                    <a:pt x="533" y="59"/>
                  </a:cubicBezTo>
                  <a:cubicBezTo>
                    <a:pt x="531" y="53"/>
                    <a:pt x="530" y="46"/>
                    <a:pt x="527" y="39"/>
                  </a:cubicBezTo>
                  <a:cubicBezTo>
                    <a:pt x="526" y="37"/>
                    <a:pt x="524" y="36"/>
                    <a:pt x="523" y="37"/>
                  </a:cubicBezTo>
                  <a:cubicBezTo>
                    <a:pt x="522" y="39"/>
                    <a:pt x="521" y="38"/>
                    <a:pt x="520" y="37"/>
                  </a:cubicBezTo>
                  <a:cubicBezTo>
                    <a:pt x="513" y="34"/>
                    <a:pt x="506" y="33"/>
                    <a:pt x="500" y="32"/>
                  </a:cubicBezTo>
                  <a:cubicBezTo>
                    <a:pt x="496" y="31"/>
                    <a:pt x="492" y="32"/>
                    <a:pt x="489" y="30"/>
                  </a:cubicBezTo>
                  <a:cubicBezTo>
                    <a:pt x="486" y="28"/>
                    <a:pt x="483" y="28"/>
                    <a:pt x="480" y="28"/>
                  </a:cubicBezTo>
                  <a:cubicBezTo>
                    <a:pt x="474" y="29"/>
                    <a:pt x="467" y="26"/>
                    <a:pt x="461" y="26"/>
                  </a:cubicBezTo>
                  <a:cubicBezTo>
                    <a:pt x="454" y="26"/>
                    <a:pt x="447" y="24"/>
                    <a:pt x="441" y="24"/>
                  </a:cubicBezTo>
                  <a:cubicBezTo>
                    <a:pt x="436" y="24"/>
                    <a:pt x="430" y="24"/>
                    <a:pt x="425" y="24"/>
                  </a:cubicBezTo>
                  <a:cubicBezTo>
                    <a:pt x="417" y="23"/>
                    <a:pt x="409" y="22"/>
                    <a:pt x="402" y="22"/>
                  </a:cubicBezTo>
                  <a:cubicBezTo>
                    <a:pt x="393" y="22"/>
                    <a:pt x="384" y="22"/>
                    <a:pt x="376" y="22"/>
                  </a:cubicBezTo>
                  <a:cubicBezTo>
                    <a:pt x="363" y="21"/>
                    <a:pt x="350" y="21"/>
                    <a:pt x="337" y="21"/>
                  </a:cubicBezTo>
                  <a:cubicBezTo>
                    <a:pt x="322" y="20"/>
                    <a:pt x="308" y="21"/>
                    <a:pt x="293" y="22"/>
                  </a:cubicBezTo>
                  <a:cubicBezTo>
                    <a:pt x="284" y="22"/>
                    <a:pt x="275" y="23"/>
                    <a:pt x="267" y="23"/>
                  </a:cubicBezTo>
                  <a:cubicBezTo>
                    <a:pt x="257" y="23"/>
                    <a:pt x="248" y="25"/>
                    <a:pt x="238" y="26"/>
                  </a:cubicBezTo>
                  <a:cubicBezTo>
                    <a:pt x="231" y="26"/>
                    <a:pt x="223" y="28"/>
                    <a:pt x="216" y="29"/>
                  </a:cubicBezTo>
                  <a:cubicBezTo>
                    <a:pt x="213" y="30"/>
                    <a:pt x="210" y="29"/>
                    <a:pt x="208" y="30"/>
                  </a:cubicBezTo>
                  <a:cubicBezTo>
                    <a:pt x="204" y="32"/>
                    <a:pt x="198" y="32"/>
                    <a:pt x="194" y="34"/>
                  </a:cubicBezTo>
                  <a:cubicBezTo>
                    <a:pt x="193" y="35"/>
                    <a:pt x="191" y="37"/>
                    <a:pt x="189" y="37"/>
                  </a:cubicBezTo>
                  <a:cubicBezTo>
                    <a:pt x="185" y="35"/>
                    <a:pt x="184" y="38"/>
                    <a:pt x="182" y="40"/>
                  </a:cubicBezTo>
                  <a:cubicBezTo>
                    <a:pt x="181" y="43"/>
                    <a:pt x="180" y="47"/>
                    <a:pt x="179" y="50"/>
                  </a:cubicBezTo>
                  <a:cubicBezTo>
                    <a:pt x="177" y="56"/>
                    <a:pt x="176" y="62"/>
                    <a:pt x="174" y="68"/>
                  </a:cubicBezTo>
                  <a:cubicBezTo>
                    <a:pt x="173" y="73"/>
                    <a:pt x="171" y="78"/>
                    <a:pt x="170" y="84"/>
                  </a:cubicBezTo>
                  <a:cubicBezTo>
                    <a:pt x="166" y="79"/>
                    <a:pt x="161" y="76"/>
                    <a:pt x="158" y="70"/>
                  </a:cubicBezTo>
                  <a:cubicBezTo>
                    <a:pt x="153" y="60"/>
                    <a:pt x="151" y="50"/>
                    <a:pt x="150" y="40"/>
                  </a:cubicBezTo>
                  <a:cubicBezTo>
                    <a:pt x="149" y="35"/>
                    <a:pt x="149" y="29"/>
                    <a:pt x="149" y="24"/>
                  </a:cubicBezTo>
                  <a:cubicBezTo>
                    <a:pt x="148" y="21"/>
                    <a:pt x="148" y="18"/>
                    <a:pt x="143" y="20"/>
                  </a:cubicBezTo>
                  <a:cubicBezTo>
                    <a:pt x="142" y="20"/>
                    <a:pt x="139" y="22"/>
                    <a:pt x="139" y="19"/>
                  </a:cubicBezTo>
                  <a:cubicBezTo>
                    <a:pt x="138" y="16"/>
                    <a:pt x="137" y="17"/>
                    <a:pt x="135" y="18"/>
                  </a:cubicBezTo>
                  <a:cubicBezTo>
                    <a:pt x="134" y="19"/>
                    <a:pt x="133" y="19"/>
                    <a:pt x="132" y="18"/>
                  </a:cubicBezTo>
                  <a:cubicBezTo>
                    <a:pt x="130" y="16"/>
                    <a:pt x="127" y="16"/>
                    <a:pt x="125" y="16"/>
                  </a:cubicBezTo>
                  <a:cubicBezTo>
                    <a:pt x="121" y="16"/>
                    <a:pt x="118" y="13"/>
                    <a:pt x="113" y="13"/>
                  </a:cubicBezTo>
                  <a:cubicBezTo>
                    <a:pt x="111" y="13"/>
                    <a:pt x="110" y="10"/>
                    <a:pt x="107" y="13"/>
                  </a:cubicBezTo>
                  <a:cubicBezTo>
                    <a:pt x="106" y="15"/>
                    <a:pt x="104" y="10"/>
                    <a:pt x="101" y="11"/>
                  </a:cubicBezTo>
                  <a:cubicBezTo>
                    <a:pt x="99" y="13"/>
                    <a:pt x="98" y="9"/>
                    <a:pt x="95" y="10"/>
                  </a:cubicBezTo>
                  <a:cubicBezTo>
                    <a:pt x="91" y="12"/>
                    <a:pt x="86" y="8"/>
                    <a:pt x="82" y="9"/>
                  </a:cubicBezTo>
                  <a:cubicBezTo>
                    <a:pt x="80" y="6"/>
                    <a:pt x="76" y="10"/>
                    <a:pt x="73" y="7"/>
                  </a:cubicBezTo>
                  <a:cubicBezTo>
                    <a:pt x="72" y="6"/>
                    <a:pt x="68" y="7"/>
                    <a:pt x="66" y="6"/>
                  </a:cubicBezTo>
                  <a:cubicBezTo>
                    <a:pt x="63" y="6"/>
                    <a:pt x="60" y="5"/>
                    <a:pt x="57" y="5"/>
                  </a:cubicBezTo>
                  <a:cubicBezTo>
                    <a:pt x="51" y="6"/>
                    <a:pt x="46" y="5"/>
                    <a:pt x="41" y="5"/>
                  </a:cubicBezTo>
                  <a:cubicBezTo>
                    <a:pt x="38" y="5"/>
                    <a:pt x="34" y="4"/>
                    <a:pt x="31" y="5"/>
                  </a:cubicBezTo>
                  <a:cubicBezTo>
                    <a:pt x="29" y="6"/>
                    <a:pt x="27" y="6"/>
                    <a:pt x="27" y="5"/>
                  </a:cubicBezTo>
                  <a:cubicBezTo>
                    <a:pt x="23" y="3"/>
                    <a:pt x="19" y="0"/>
                    <a:pt x="14" y="3"/>
                  </a:cubicBezTo>
                  <a:cubicBezTo>
                    <a:pt x="11" y="5"/>
                    <a:pt x="7" y="5"/>
                    <a:pt x="6" y="10"/>
                  </a:cubicBezTo>
                  <a:cubicBezTo>
                    <a:pt x="4" y="14"/>
                    <a:pt x="3" y="18"/>
                    <a:pt x="3" y="22"/>
                  </a:cubicBezTo>
                  <a:cubicBezTo>
                    <a:pt x="1" y="33"/>
                    <a:pt x="0" y="43"/>
                    <a:pt x="0" y="54"/>
                  </a:cubicBezTo>
                  <a:cubicBezTo>
                    <a:pt x="0" y="63"/>
                    <a:pt x="1" y="72"/>
                    <a:pt x="3" y="81"/>
                  </a:cubicBezTo>
                  <a:cubicBezTo>
                    <a:pt x="4" y="90"/>
                    <a:pt x="5" y="98"/>
                    <a:pt x="7" y="107"/>
                  </a:cubicBezTo>
                  <a:cubicBezTo>
                    <a:pt x="10" y="117"/>
                    <a:pt x="15" y="126"/>
                    <a:pt x="18" y="136"/>
                  </a:cubicBezTo>
                  <a:cubicBezTo>
                    <a:pt x="19" y="141"/>
                    <a:pt x="21" y="147"/>
                    <a:pt x="24" y="152"/>
                  </a:cubicBezTo>
                  <a:cubicBezTo>
                    <a:pt x="25" y="155"/>
                    <a:pt x="25" y="159"/>
                    <a:pt x="27" y="161"/>
                  </a:cubicBezTo>
                  <a:cubicBezTo>
                    <a:pt x="32" y="167"/>
                    <a:pt x="34" y="175"/>
                    <a:pt x="37" y="181"/>
                  </a:cubicBezTo>
                  <a:cubicBezTo>
                    <a:pt x="41" y="189"/>
                    <a:pt x="45" y="196"/>
                    <a:pt x="49" y="203"/>
                  </a:cubicBezTo>
                  <a:cubicBezTo>
                    <a:pt x="54" y="210"/>
                    <a:pt x="58" y="217"/>
                    <a:pt x="63" y="224"/>
                  </a:cubicBezTo>
                  <a:cubicBezTo>
                    <a:pt x="67" y="229"/>
                    <a:pt x="72" y="236"/>
                    <a:pt x="77" y="241"/>
                  </a:cubicBezTo>
                  <a:cubicBezTo>
                    <a:pt x="80" y="244"/>
                    <a:pt x="83" y="247"/>
                    <a:pt x="85" y="251"/>
                  </a:cubicBezTo>
                  <a:cubicBezTo>
                    <a:pt x="87" y="254"/>
                    <a:pt x="90" y="258"/>
                    <a:pt x="93" y="260"/>
                  </a:cubicBezTo>
                  <a:cubicBezTo>
                    <a:pt x="98" y="263"/>
                    <a:pt x="101" y="269"/>
                    <a:pt x="107" y="272"/>
                  </a:cubicBezTo>
                  <a:cubicBezTo>
                    <a:pt x="113" y="276"/>
                    <a:pt x="117" y="282"/>
                    <a:pt x="123" y="287"/>
                  </a:cubicBezTo>
                  <a:cubicBezTo>
                    <a:pt x="131" y="292"/>
                    <a:pt x="138" y="299"/>
                    <a:pt x="146" y="304"/>
                  </a:cubicBezTo>
                  <a:cubicBezTo>
                    <a:pt x="147" y="304"/>
                    <a:pt x="148" y="306"/>
                    <a:pt x="149" y="307"/>
                  </a:cubicBezTo>
                  <a:cubicBezTo>
                    <a:pt x="149" y="313"/>
                    <a:pt x="151" y="318"/>
                    <a:pt x="152" y="324"/>
                  </a:cubicBezTo>
                  <a:cubicBezTo>
                    <a:pt x="154" y="337"/>
                    <a:pt x="159" y="349"/>
                    <a:pt x="166" y="360"/>
                  </a:cubicBezTo>
                  <a:cubicBezTo>
                    <a:pt x="168" y="363"/>
                    <a:pt x="170" y="368"/>
                    <a:pt x="173" y="369"/>
                  </a:cubicBezTo>
                  <a:cubicBezTo>
                    <a:pt x="177" y="370"/>
                    <a:pt x="179" y="375"/>
                    <a:pt x="182" y="377"/>
                  </a:cubicBezTo>
                  <a:cubicBezTo>
                    <a:pt x="185" y="379"/>
                    <a:pt x="188" y="382"/>
                    <a:pt x="191" y="384"/>
                  </a:cubicBezTo>
                  <a:cubicBezTo>
                    <a:pt x="196" y="388"/>
                    <a:pt x="201" y="391"/>
                    <a:pt x="206" y="393"/>
                  </a:cubicBezTo>
                  <a:cubicBezTo>
                    <a:pt x="221" y="400"/>
                    <a:pt x="235" y="406"/>
                    <a:pt x="251" y="410"/>
                  </a:cubicBezTo>
                  <a:cubicBezTo>
                    <a:pt x="257" y="412"/>
                    <a:pt x="263" y="414"/>
                    <a:pt x="270" y="416"/>
                  </a:cubicBezTo>
                  <a:cubicBezTo>
                    <a:pt x="275" y="417"/>
                    <a:pt x="281" y="419"/>
                    <a:pt x="288" y="419"/>
                  </a:cubicBezTo>
                  <a:cubicBezTo>
                    <a:pt x="290" y="420"/>
                    <a:pt x="294" y="420"/>
                    <a:pt x="297" y="421"/>
                  </a:cubicBezTo>
                  <a:cubicBezTo>
                    <a:pt x="298" y="422"/>
                    <a:pt x="301" y="421"/>
                    <a:pt x="301" y="424"/>
                  </a:cubicBezTo>
                  <a:cubicBezTo>
                    <a:pt x="301" y="427"/>
                    <a:pt x="302" y="430"/>
                    <a:pt x="302" y="433"/>
                  </a:cubicBezTo>
                  <a:cubicBezTo>
                    <a:pt x="301" y="440"/>
                    <a:pt x="307" y="445"/>
                    <a:pt x="307" y="452"/>
                  </a:cubicBezTo>
                  <a:cubicBezTo>
                    <a:pt x="307" y="455"/>
                    <a:pt x="309" y="457"/>
                    <a:pt x="309" y="460"/>
                  </a:cubicBezTo>
                  <a:cubicBezTo>
                    <a:pt x="310" y="464"/>
                    <a:pt x="311" y="468"/>
                    <a:pt x="313" y="472"/>
                  </a:cubicBezTo>
                  <a:cubicBezTo>
                    <a:pt x="314" y="477"/>
                    <a:pt x="319" y="479"/>
                    <a:pt x="324" y="479"/>
                  </a:cubicBezTo>
                  <a:cubicBezTo>
                    <a:pt x="326" y="479"/>
                    <a:pt x="328" y="479"/>
                    <a:pt x="327" y="482"/>
                  </a:cubicBezTo>
                  <a:cubicBezTo>
                    <a:pt x="326" y="484"/>
                    <a:pt x="327" y="486"/>
                    <a:pt x="326" y="488"/>
                  </a:cubicBezTo>
                  <a:cubicBezTo>
                    <a:pt x="325" y="497"/>
                    <a:pt x="327" y="507"/>
                    <a:pt x="326" y="516"/>
                  </a:cubicBezTo>
                  <a:cubicBezTo>
                    <a:pt x="325" y="523"/>
                    <a:pt x="326" y="530"/>
                    <a:pt x="324" y="537"/>
                  </a:cubicBezTo>
                  <a:cubicBezTo>
                    <a:pt x="324" y="539"/>
                    <a:pt x="324" y="541"/>
                    <a:pt x="324" y="543"/>
                  </a:cubicBezTo>
                  <a:cubicBezTo>
                    <a:pt x="327" y="552"/>
                    <a:pt x="323" y="562"/>
                    <a:pt x="323" y="571"/>
                  </a:cubicBezTo>
                  <a:cubicBezTo>
                    <a:pt x="324" y="575"/>
                    <a:pt x="321" y="580"/>
                    <a:pt x="323" y="584"/>
                  </a:cubicBezTo>
                  <a:cubicBezTo>
                    <a:pt x="324" y="586"/>
                    <a:pt x="324" y="590"/>
                    <a:pt x="323" y="591"/>
                  </a:cubicBezTo>
                  <a:cubicBezTo>
                    <a:pt x="321" y="593"/>
                    <a:pt x="321" y="595"/>
                    <a:pt x="322" y="597"/>
                  </a:cubicBezTo>
                  <a:cubicBezTo>
                    <a:pt x="323" y="599"/>
                    <a:pt x="322" y="601"/>
                    <a:pt x="321" y="602"/>
                  </a:cubicBezTo>
                  <a:cubicBezTo>
                    <a:pt x="320" y="603"/>
                    <a:pt x="320" y="604"/>
                    <a:pt x="320" y="606"/>
                  </a:cubicBezTo>
                  <a:cubicBezTo>
                    <a:pt x="321" y="611"/>
                    <a:pt x="316" y="620"/>
                    <a:pt x="311" y="622"/>
                  </a:cubicBezTo>
                  <a:cubicBezTo>
                    <a:pt x="308" y="623"/>
                    <a:pt x="305" y="626"/>
                    <a:pt x="302" y="628"/>
                  </a:cubicBezTo>
                  <a:cubicBezTo>
                    <a:pt x="296" y="633"/>
                    <a:pt x="289" y="635"/>
                    <a:pt x="283" y="638"/>
                  </a:cubicBezTo>
                  <a:cubicBezTo>
                    <a:pt x="278" y="640"/>
                    <a:pt x="273" y="642"/>
                    <a:pt x="269" y="645"/>
                  </a:cubicBezTo>
                  <a:cubicBezTo>
                    <a:pt x="260" y="650"/>
                    <a:pt x="251" y="655"/>
                    <a:pt x="242" y="659"/>
                  </a:cubicBezTo>
                  <a:cubicBezTo>
                    <a:pt x="236" y="661"/>
                    <a:pt x="230" y="664"/>
                    <a:pt x="225" y="668"/>
                  </a:cubicBezTo>
                  <a:cubicBezTo>
                    <a:pt x="224" y="670"/>
                    <a:pt x="223" y="671"/>
                    <a:pt x="223" y="672"/>
                  </a:cubicBezTo>
                  <a:cubicBezTo>
                    <a:pt x="222" y="677"/>
                    <a:pt x="219" y="682"/>
                    <a:pt x="221" y="687"/>
                  </a:cubicBezTo>
                  <a:cubicBezTo>
                    <a:pt x="222" y="688"/>
                    <a:pt x="221" y="688"/>
                    <a:pt x="220" y="688"/>
                  </a:cubicBezTo>
                  <a:cubicBezTo>
                    <a:pt x="214" y="688"/>
                    <a:pt x="210" y="691"/>
                    <a:pt x="204" y="693"/>
                  </a:cubicBezTo>
                  <a:cubicBezTo>
                    <a:pt x="197" y="696"/>
                    <a:pt x="191" y="700"/>
                    <a:pt x="190" y="708"/>
                  </a:cubicBezTo>
                  <a:cubicBezTo>
                    <a:pt x="189" y="717"/>
                    <a:pt x="187" y="726"/>
                    <a:pt x="187" y="735"/>
                  </a:cubicBezTo>
                  <a:cubicBezTo>
                    <a:pt x="187" y="736"/>
                    <a:pt x="187" y="737"/>
                    <a:pt x="187" y="737"/>
                  </a:cubicBezTo>
                  <a:cubicBezTo>
                    <a:pt x="187" y="738"/>
                    <a:pt x="187" y="739"/>
                    <a:pt x="187" y="740"/>
                  </a:cubicBezTo>
                  <a:cubicBezTo>
                    <a:pt x="187" y="740"/>
                    <a:pt x="187" y="741"/>
                    <a:pt x="187" y="742"/>
                  </a:cubicBezTo>
                  <a:cubicBezTo>
                    <a:pt x="186" y="742"/>
                    <a:pt x="185" y="742"/>
                    <a:pt x="185" y="742"/>
                  </a:cubicBezTo>
                  <a:cubicBezTo>
                    <a:pt x="179" y="744"/>
                    <a:pt x="172" y="743"/>
                    <a:pt x="166" y="745"/>
                  </a:cubicBezTo>
                  <a:cubicBezTo>
                    <a:pt x="157" y="748"/>
                    <a:pt x="147" y="749"/>
                    <a:pt x="138" y="752"/>
                  </a:cubicBezTo>
                  <a:cubicBezTo>
                    <a:pt x="134" y="753"/>
                    <a:pt x="132" y="754"/>
                    <a:pt x="132" y="758"/>
                  </a:cubicBezTo>
                  <a:cubicBezTo>
                    <a:pt x="133" y="763"/>
                    <a:pt x="131" y="767"/>
                    <a:pt x="132" y="772"/>
                  </a:cubicBezTo>
                  <a:cubicBezTo>
                    <a:pt x="132" y="777"/>
                    <a:pt x="132" y="781"/>
                    <a:pt x="132" y="786"/>
                  </a:cubicBezTo>
                  <a:cubicBezTo>
                    <a:pt x="132" y="788"/>
                    <a:pt x="134" y="792"/>
                    <a:pt x="131" y="795"/>
                  </a:cubicBezTo>
                  <a:cubicBezTo>
                    <a:pt x="133" y="797"/>
                    <a:pt x="130" y="798"/>
                    <a:pt x="131" y="800"/>
                  </a:cubicBezTo>
                  <a:cubicBezTo>
                    <a:pt x="132" y="803"/>
                    <a:pt x="132" y="808"/>
                    <a:pt x="131" y="810"/>
                  </a:cubicBezTo>
                  <a:cubicBezTo>
                    <a:pt x="130" y="815"/>
                    <a:pt x="134" y="820"/>
                    <a:pt x="131" y="824"/>
                  </a:cubicBezTo>
                  <a:cubicBezTo>
                    <a:pt x="130" y="824"/>
                    <a:pt x="131" y="825"/>
                    <a:pt x="131" y="825"/>
                  </a:cubicBezTo>
                  <a:cubicBezTo>
                    <a:pt x="132" y="827"/>
                    <a:pt x="131" y="830"/>
                    <a:pt x="131" y="832"/>
                  </a:cubicBezTo>
                  <a:cubicBezTo>
                    <a:pt x="131" y="836"/>
                    <a:pt x="130" y="840"/>
                    <a:pt x="130" y="842"/>
                  </a:cubicBezTo>
                  <a:cubicBezTo>
                    <a:pt x="133" y="847"/>
                    <a:pt x="130" y="850"/>
                    <a:pt x="131" y="854"/>
                  </a:cubicBezTo>
                  <a:cubicBezTo>
                    <a:pt x="131" y="858"/>
                    <a:pt x="132" y="863"/>
                    <a:pt x="131" y="866"/>
                  </a:cubicBezTo>
                  <a:cubicBezTo>
                    <a:pt x="129" y="871"/>
                    <a:pt x="132" y="876"/>
                    <a:pt x="130" y="881"/>
                  </a:cubicBezTo>
                  <a:cubicBezTo>
                    <a:pt x="129" y="884"/>
                    <a:pt x="130" y="888"/>
                    <a:pt x="130" y="891"/>
                  </a:cubicBezTo>
                  <a:cubicBezTo>
                    <a:pt x="132" y="896"/>
                    <a:pt x="131" y="901"/>
                    <a:pt x="130" y="905"/>
                  </a:cubicBezTo>
                  <a:cubicBezTo>
                    <a:pt x="130" y="913"/>
                    <a:pt x="132" y="920"/>
                    <a:pt x="130" y="928"/>
                  </a:cubicBezTo>
                  <a:cubicBezTo>
                    <a:pt x="129" y="931"/>
                    <a:pt x="130" y="936"/>
                    <a:pt x="130" y="940"/>
                  </a:cubicBezTo>
                  <a:cubicBezTo>
                    <a:pt x="131" y="942"/>
                    <a:pt x="131" y="945"/>
                    <a:pt x="131" y="947"/>
                  </a:cubicBezTo>
                  <a:cubicBezTo>
                    <a:pt x="131" y="953"/>
                    <a:pt x="131" y="959"/>
                    <a:pt x="136" y="963"/>
                  </a:cubicBezTo>
                  <a:cubicBezTo>
                    <a:pt x="138" y="965"/>
                    <a:pt x="141" y="966"/>
                    <a:pt x="143" y="965"/>
                  </a:cubicBezTo>
                  <a:cubicBezTo>
                    <a:pt x="146" y="965"/>
                    <a:pt x="149" y="964"/>
                    <a:pt x="152" y="964"/>
                  </a:cubicBezTo>
                  <a:cubicBezTo>
                    <a:pt x="159" y="965"/>
                    <a:pt x="167" y="965"/>
                    <a:pt x="174" y="965"/>
                  </a:cubicBezTo>
                  <a:cubicBezTo>
                    <a:pt x="193" y="965"/>
                    <a:pt x="213" y="965"/>
                    <a:pt x="232" y="965"/>
                  </a:cubicBezTo>
                  <a:cubicBezTo>
                    <a:pt x="249" y="964"/>
                    <a:pt x="267" y="964"/>
                    <a:pt x="284" y="964"/>
                  </a:cubicBezTo>
                  <a:cubicBezTo>
                    <a:pt x="299" y="964"/>
                    <a:pt x="314" y="964"/>
                    <a:pt x="328" y="964"/>
                  </a:cubicBezTo>
                  <a:cubicBezTo>
                    <a:pt x="345" y="963"/>
                    <a:pt x="361" y="963"/>
                    <a:pt x="377" y="964"/>
                  </a:cubicBezTo>
                  <a:cubicBezTo>
                    <a:pt x="390" y="964"/>
                    <a:pt x="404" y="964"/>
                    <a:pt x="417" y="964"/>
                  </a:cubicBezTo>
                  <a:cubicBezTo>
                    <a:pt x="432" y="964"/>
                    <a:pt x="447" y="964"/>
                    <a:pt x="463" y="964"/>
                  </a:cubicBezTo>
                  <a:cubicBezTo>
                    <a:pt x="472" y="965"/>
                    <a:pt x="481" y="964"/>
                    <a:pt x="491" y="965"/>
                  </a:cubicBezTo>
                  <a:cubicBezTo>
                    <a:pt x="501" y="966"/>
                    <a:pt x="512" y="965"/>
                    <a:pt x="522" y="965"/>
                  </a:cubicBezTo>
                  <a:cubicBezTo>
                    <a:pt x="532" y="965"/>
                    <a:pt x="543" y="966"/>
                    <a:pt x="553" y="965"/>
                  </a:cubicBezTo>
                  <a:cubicBezTo>
                    <a:pt x="559" y="965"/>
                    <a:pt x="566" y="965"/>
                    <a:pt x="572" y="965"/>
                  </a:cubicBezTo>
                  <a:cubicBezTo>
                    <a:pt x="574" y="965"/>
                    <a:pt x="575" y="964"/>
                    <a:pt x="575" y="962"/>
                  </a:cubicBezTo>
                  <a:cubicBezTo>
                    <a:pt x="575" y="960"/>
                    <a:pt x="575" y="960"/>
                    <a:pt x="576" y="960"/>
                  </a:cubicBezTo>
                  <a:cubicBezTo>
                    <a:pt x="579" y="959"/>
                    <a:pt x="581" y="957"/>
                    <a:pt x="581" y="954"/>
                  </a:cubicBezTo>
                  <a:cubicBezTo>
                    <a:pt x="581" y="947"/>
                    <a:pt x="582" y="940"/>
                    <a:pt x="581" y="932"/>
                  </a:cubicBezTo>
                  <a:cubicBezTo>
                    <a:pt x="581" y="924"/>
                    <a:pt x="582" y="915"/>
                    <a:pt x="582" y="907"/>
                  </a:cubicBezTo>
                  <a:cubicBezTo>
                    <a:pt x="581" y="897"/>
                    <a:pt x="581" y="887"/>
                    <a:pt x="581" y="877"/>
                  </a:cubicBezTo>
                  <a:cubicBezTo>
                    <a:pt x="581" y="867"/>
                    <a:pt x="582" y="857"/>
                    <a:pt x="581" y="847"/>
                  </a:cubicBezTo>
                  <a:cubicBezTo>
                    <a:pt x="581" y="842"/>
                    <a:pt x="582" y="837"/>
                    <a:pt x="581" y="831"/>
                  </a:cubicBezTo>
                  <a:cubicBezTo>
                    <a:pt x="580" y="827"/>
                    <a:pt x="580" y="822"/>
                    <a:pt x="581" y="818"/>
                  </a:cubicBezTo>
                  <a:cubicBezTo>
                    <a:pt x="581" y="810"/>
                    <a:pt x="580" y="802"/>
                    <a:pt x="580" y="794"/>
                  </a:cubicBezTo>
                  <a:cubicBezTo>
                    <a:pt x="581" y="788"/>
                    <a:pt x="580" y="781"/>
                    <a:pt x="580" y="774"/>
                  </a:cubicBezTo>
                  <a:cubicBezTo>
                    <a:pt x="580" y="767"/>
                    <a:pt x="578" y="760"/>
                    <a:pt x="579" y="753"/>
                  </a:cubicBezTo>
                  <a:cubicBezTo>
                    <a:pt x="579" y="752"/>
                    <a:pt x="578" y="752"/>
                    <a:pt x="577" y="751"/>
                  </a:cubicBezTo>
                  <a:cubicBezTo>
                    <a:pt x="573" y="750"/>
                    <a:pt x="568" y="748"/>
                    <a:pt x="563" y="747"/>
                  </a:cubicBezTo>
                  <a:cubicBezTo>
                    <a:pt x="557" y="746"/>
                    <a:pt x="552" y="745"/>
                    <a:pt x="546" y="744"/>
                  </a:cubicBezTo>
                  <a:cubicBezTo>
                    <a:pt x="541" y="743"/>
                    <a:pt x="536" y="741"/>
                    <a:pt x="530" y="741"/>
                  </a:cubicBezTo>
                  <a:cubicBezTo>
                    <a:pt x="526" y="741"/>
                    <a:pt x="524" y="738"/>
                    <a:pt x="524" y="734"/>
                  </a:cubicBezTo>
                  <a:cubicBezTo>
                    <a:pt x="524" y="731"/>
                    <a:pt x="525" y="728"/>
                    <a:pt x="524" y="726"/>
                  </a:cubicBezTo>
                  <a:cubicBezTo>
                    <a:pt x="522" y="720"/>
                    <a:pt x="522" y="714"/>
                    <a:pt x="521" y="708"/>
                  </a:cubicBezTo>
                  <a:cubicBezTo>
                    <a:pt x="519" y="702"/>
                    <a:pt x="516" y="697"/>
                    <a:pt x="510" y="695"/>
                  </a:cubicBezTo>
                  <a:cubicBezTo>
                    <a:pt x="506" y="694"/>
                    <a:pt x="503" y="692"/>
                    <a:pt x="499" y="691"/>
                  </a:cubicBezTo>
                  <a:cubicBezTo>
                    <a:pt x="496" y="691"/>
                    <a:pt x="493" y="689"/>
                    <a:pt x="490" y="689"/>
                  </a:cubicBezTo>
                  <a:cubicBezTo>
                    <a:pt x="490" y="685"/>
                    <a:pt x="492" y="681"/>
                    <a:pt x="491" y="676"/>
                  </a:cubicBezTo>
                  <a:cubicBezTo>
                    <a:pt x="490" y="673"/>
                    <a:pt x="489" y="670"/>
                    <a:pt x="487" y="668"/>
                  </a:cubicBezTo>
                  <a:cubicBezTo>
                    <a:pt x="482" y="663"/>
                    <a:pt x="475" y="660"/>
                    <a:pt x="469" y="658"/>
                  </a:cubicBezTo>
                  <a:cubicBezTo>
                    <a:pt x="462" y="656"/>
                    <a:pt x="456" y="652"/>
                    <a:pt x="450" y="649"/>
                  </a:cubicBezTo>
                  <a:cubicBezTo>
                    <a:pt x="443" y="644"/>
                    <a:pt x="435" y="642"/>
                    <a:pt x="428" y="638"/>
                  </a:cubicBezTo>
                  <a:cubicBezTo>
                    <a:pt x="425" y="636"/>
                    <a:pt x="421" y="634"/>
                    <a:pt x="418" y="633"/>
                  </a:cubicBezTo>
                  <a:cubicBezTo>
                    <a:pt x="415" y="631"/>
                    <a:pt x="413" y="629"/>
                    <a:pt x="411" y="628"/>
                  </a:cubicBezTo>
                  <a:cubicBezTo>
                    <a:pt x="405" y="626"/>
                    <a:pt x="402" y="622"/>
                    <a:pt x="397" y="619"/>
                  </a:cubicBezTo>
                  <a:cubicBezTo>
                    <a:pt x="391" y="614"/>
                    <a:pt x="391" y="607"/>
                    <a:pt x="390" y="600"/>
                  </a:cubicBezTo>
                  <a:cubicBezTo>
                    <a:pt x="390" y="594"/>
                    <a:pt x="389" y="588"/>
                    <a:pt x="389" y="582"/>
                  </a:cubicBezTo>
                  <a:cubicBezTo>
                    <a:pt x="389" y="575"/>
                    <a:pt x="388" y="569"/>
                    <a:pt x="388" y="563"/>
                  </a:cubicBezTo>
                  <a:cubicBezTo>
                    <a:pt x="388" y="553"/>
                    <a:pt x="387" y="544"/>
                    <a:pt x="387" y="534"/>
                  </a:cubicBezTo>
                  <a:cubicBezTo>
                    <a:pt x="386" y="528"/>
                    <a:pt x="386" y="522"/>
                    <a:pt x="386" y="516"/>
                  </a:cubicBezTo>
                  <a:cubicBezTo>
                    <a:pt x="385" y="505"/>
                    <a:pt x="385" y="494"/>
                    <a:pt x="385" y="483"/>
                  </a:cubicBezTo>
                  <a:cubicBezTo>
                    <a:pt x="385" y="480"/>
                    <a:pt x="385" y="479"/>
                    <a:pt x="388" y="478"/>
                  </a:cubicBezTo>
                  <a:cubicBezTo>
                    <a:pt x="392" y="477"/>
                    <a:pt x="398" y="476"/>
                    <a:pt x="399" y="471"/>
                  </a:cubicBezTo>
                  <a:cubicBezTo>
                    <a:pt x="401" y="466"/>
                    <a:pt x="402" y="461"/>
                    <a:pt x="403" y="456"/>
                  </a:cubicBezTo>
                  <a:cubicBezTo>
                    <a:pt x="404" y="453"/>
                    <a:pt x="406" y="451"/>
                    <a:pt x="406" y="449"/>
                  </a:cubicBezTo>
                  <a:cubicBezTo>
                    <a:pt x="406" y="444"/>
                    <a:pt x="409" y="440"/>
                    <a:pt x="410" y="435"/>
                  </a:cubicBezTo>
                  <a:cubicBezTo>
                    <a:pt x="410" y="431"/>
                    <a:pt x="412" y="428"/>
                    <a:pt x="412" y="425"/>
                  </a:cubicBezTo>
                  <a:cubicBezTo>
                    <a:pt x="412" y="422"/>
                    <a:pt x="413" y="422"/>
                    <a:pt x="415" y="421"/>
                  </a:cubicBezTo>
                  <a:cubicBezTo>
                    <a:pt x="420" y="421"/>
                    <a:pt x="426" y="420"/>
                    <a:pt x="431" y="418"/>
                  </a:cubicBezTo>
                  <a:cubicBezTo>
                    <a:pt x="441" y="416"/>
                    <a:pt x="451" y="413"/>
                    <a:pt x="461" y="411"/>
                  </a:cubicBezTo>
                  <a:cubicBezTo>
                    <a:pt x="470" y="408"/>
                    <a:pt x="478" y="405"/>
                    <a:pt x="486" y="401"/>
                  </a:cubicBezTo>
                  <a:cubicBezTo>
                    <a:pt x="490" y="400"/>
                    <a:pt x="493" y="397"/>
                    <a:pt x="496" y="397"/>
                  </a:cubicBezTo>
                  <a:cubicBezTo>
                    <a:pt x="500" y="398"/>
                    <a:pt x="503" y="395"/>
                    <a:pt x="507" y="394"/>
                  </a:cubicBezTo>
                  <a:cubicBezTo>
                    <a:pt x="510" y="394"/>
                    <a:pt x="511" y="391"/>
                    <a:pt x="514" y="390"/>
                  </a:cubicBezTo>
                  <a:cubicBezTo>
                    <a:pt x="520" y="387"/>
                    <a:pt x="524" y="383"/>
                    <a:pt x="529" y="378"/>
                  </a:cubicBezTo>
                  <a:cubicBezTo>
                    <a:pt x="532" y="376"/>
                    <a:pt x="534" y="373"/>
                    <a:pt x="537" y="371"/>
                  </a:cubicBezTo>
                  <a:cubicBezTo>
                    <a:pt x="543" y="367"/>
                    <a:pt x="547" y="362"/>
                    <a:pt x="551" y="355"/>
                  </a:cubicBezTo>
                  <a:cubicBezTo>
                    <a:pt x="555" y="348"/>
                    <a:pt x="557" y="340"/>
                    <a:pt x="559" y="333"/>
                  </a:cubicBezTo>
                  <a:cubicBezTo>
                    <a:pt x="561" y="326"/>
                    <a:pt x="559" y="318"/>
                    <a:pt x="561" y="311"/>
                  </a:cubicBezTo>
                  <a:cubicBezTo>
                    <a:pt x="563" y="306"/>
                    <a:pt x="565" y="304"/>
                    <a:pt x="568" y="302"/>
                  </a:cubicBezTo>
                  <a:cubicBezTo>
                    <a:pt x="573" y="299"/>
                    <a:pt x="577" y="295"/>
                    <a:pt x="582" y="292"/>
                  </a:cubicBezTo>
                  <a:cubicBezTo>
                    <a:pt x="585" y="289"/>
                    <a:pt x="588" y="285"/>
                    <a:pt x="592" y="284"/>
                  </a:cubicBezTo>
                  <a:cubicBezTo>
                    <a:pt x="597" y="282"/>
                    <a:pt x="598" y="277"/>
                    <a:pt x="603" y="275"/>
                  </a:cubicBezTo>
                  <a:cubicBezTo>
                    <a:pt x="605" y="274"/>
                    <a:pt x="606" y="271"/>
                    <a:pt x="608" y="269"/>
                  </a:cubicBezTo>
                  <a:cubicBezTo>
                    <a:pt x="612" y="265"/>
                    <a:pt x="616" y="262"/>
                    <a:pt x="620" y="258"/>
                  </a:cubicBezTo>
                  <a:cubicBezTo>
                    <a:pt x="623" y="255"/>
                    <a:pt x="625" y="251"/>
                    <a:pt x="628" y="249"/>
                  </a:cubicBezTo>
                  <a:cubicBezTo>
                    <a:pt x="631" y="246"/>
                    <a:pt x="633" y="244"/>
                    <a:pt x="636" y="241"/>
                  </a:cubicBezTo>
                  <a:cubicBezTo>
                    <a:pt x="638" y="238"/>
                    <a:pt x="639" y="235"/>
                    <a:pt x="642" y="232"/>
                  </a:cubicBezTo>
                  <a:cubicBezTo>
                    <a:pt x="648" y="227"/>
                    <a:pt x="652" y="220"/>
                    <a:pt x="656" y="214"/>
                  </a:cubicBezTo>
                  <a:cubicBezTo>
                    <a:pt x="660" y="208"/>
                    <a:pt x="662" y="202"/>
                    <a:pt x="666" y="197"/>
                  </a:cubicBezTo>
                  <a:cubicBezTo>
                    <a:pt x="671" y="189"/>
                    <a:pt x="675" y="180"/>
                    <a:pt x="679" y="171"/>
                  </a:cubicBezTo>
                  <a:cubicBezTo>
                    <a:pt x="685" y="160"/>
                    <a:pt x="688" y="149"/>
                    <a:pt x="693" y="138"/>
                  </a:cubicBezTo>
                  <a:cubicBezTo>
                    <a:pt x="695" y="133"/>
                    <a:pt x="696" y="127"/>
                    <a:pt x="699" y="122"/>
                  </a:cubicBezTo>
                  <a:cubicBezTo>
                    <a:pt x="702" y="116"/>
                    <a:pt x="704" y="110"/>
                    <a:pt x="705" y="103"/>
                  </a:cubicBezTo>
                  <a:cubicBezTo>
                    <a:pt x="708" y="91"/>
                    <a:pt x="710" y="78"/>
                    <a:pt x="711" y="65"/>
                  </a:cubicBezTo>
                  <a:cubicBezTo>
                    <a:pt x="712" y="57"/>
                    <a:pt x="712" y="49"/>
                    <a:pt x="712" y="42"/>
                  </a:cubicBezTo>
                  <a:close/>
                  <a:moveTo>
                    <a:pt x="132" y="285"/>
                  </a:moveTo>
                  <a:cubicBezTo>
                    <a:pt x="126" y="280"/>
                    <a:pt x="120" y="275"/>
                    <a:pt x="115" y="270"/>
                  </a:cubicBezTo>
                  <a:cubicBezTo>
                    <a:pt x="109" y="264"/>
                    <a:pt x="103" y="259"/>
                    <a:pt x="97" y="253"/>
                  </a:cubicBezTo>
                  <a:cubicBezTo>
                    <a:pt x="94" y="249"/>
                    <a:pt x="91" y="245"/>
                    <a:pt x="87" y="241"/>
                  </a:cubicBezTo>
                  <a:cubicBezTo>
                    <a:pt x="81" y="236"/>
                    <a:pt x="76" y="229"/>
                    <a:pt x="71" y="222"/>
                  </a:cubicBezTo>
                  <a:cubicBezTo>
                    <a:pt x="67" y="217"/>
                    <a:pt x="63" y="210"/>
                    <a:pt x="58" y="204"/>
                  </a:cubicBezTo>
                  <a:cubicBezTo>
                    <a:pt x="54" y="198"/>
                    <a:pt x="52" y="191"/>
                    <a:pt x="48" y="186"/>
                  </a:cubicBezTo>
                  <a:cubicBezTo>
                    <a:pt x="45" y="181"/>
                    <a:pt x="43" y="175"/>
                    <a:pt x="40" y="170"/>
                  </a:cubicBezTo>
                  <a:cubicBezTo>
                    <a:pt x="36" y="161"/>
                    <a:pt x="31" y="152"/>
                    <a:pt x="28" y="143"/>
                  </a:cubicBezTo>
                  <a:cubicBezTo>
                    <a:pt x="26" y="136"/>
                    <a:pt x="23" y="129"/>
                    <a:pt x="22" y="121"/>
                  </a:cubicBezTo>
                  <a:cubicBezTo>
                    <a:pt x="21" y="115"/>
                    <a:pt x="18" y="109"/>
                    <a:pt x="17" y="103"/>
                  </a:cubicBezTo>
                  <a:cubicBezTo>
                    <a:pt x="14" y="90"/>
                    <a:pt x="11" y="78"/>
                    <a:pt x="10" y="64"/>
                  </a:cubicBezTo>
                  <a:cubicBezTo>
                    <a:pt x="10" y="59"/>
                    <a:pt x="8" y="54"/>
                    <a:pt x="8" y="49"/>
                  </a:cubicBezTo>
                  <a:cubicBezTo>
                    <a:pt x="8" y="44"/>
                    <a:pt x="7" y="38"/>
                    <a:pt x="8" y="34"/>
                  </a:cubicBezTo>
                  <a:cubicBezTo>
                    <a:pt x="9" y="28"/>
                    <a:pt x="10" y="21"/>
                    <a:pt x="12" y="15"/>
                  </a:cubicBezTo>
                  <a:cubicBezTo>
                    <a:pt x="14" y="11"/>
                    <a:pt x="18" y="13"/>
                    <a:pt x="20" y="13"/>
                  </a:cubicBezTo>
                  <a:cubicBezTo>
                    <a:pt x="29" y="14"/>
                    <a:pt x="39" y="13"/>
                    <a:pt x="48" y="13"/>
                  </a:cubicBezTo>
                  <a:cubicBezTo>
                    <a:pt x="54" y="14"/>
                    <a:pt x="59" y="14"/>
                    <a:pt x="64" y="15"/>
                  </a:cubicBezTo>
                  <a:cubicBezTo>
                    <a:pt x="73" y="16"/>
                    <a:pt x="82" y="16"/>
                    <a:pt x="91" y="18"/>
                  </a:cubicBezTo>
                  <a:cubicBezTo>
                    <a:pt x="97" y="19"/>
                    <a:pt x="104" y="21"/>
                    <a:pt x="111" y="20"/>
                  </a:cubicBezTo>
                  <a:cubicBezTo>
                    <a:pt x="115" y="20"/>
                    <a:pt x="119" y="22"/>
                    <a:pt x="123" y="23"/>
                  </a:cubicBezTo>
                  <a:cubicBezTo>
                    <a:pt x="127" y="24"/>
                    <a:pt x="131" y="25"/>
                    <a:pt x="136" y="25"/>
                  </a:cubicBezTo>
                  <a:cubicBezTo>
                    <a:pt x="142" y="26"/>
                    <a:pt x="143" y="28"/>
                    <a:pt x="143" y="34"/>
                  </a:cubicBezTo>
                  <a:cubicBezTo>
                    <a:pt x="142" y="41"/>
                    <a:pt x="144" y="47"/>
                    <a:pt x="145" y="53"/>
                  </a:cubicBezTo>
                  <a:cubicBezTo>
                    <a:pt x="147" y="59"/>
                    <a:pt x="147" y="65"/>
                    <a:pt x="151" y="70"/>
                  </a:cubicBezTo>
                  <a:cubicBezTo>
                    <a:pt x="153" y="73"/>
                    <a:pt x="154" y="76"/>
                    <a:pt x="157" y="79"/>
                  </a:cubicBezTo>
                  <a:cubicBezTo>
                    <a:pt x="160" y="82"/>
                    <a:pt x="164" y="86"/>
                    <a:pt x="168" y="90"/>
                  </a:cubicBezTo>
                  <a:cubicBezTo>
                    <a:pt x="168" y="91"/>
                    <a:pt x="168" y="92"/>
                    <a:pt x="167" y="92"/>
                  </a:cubicBezTo>
                  <a:cubicBezTo>
                    <a:pt x="167" y="94"/>
                    <a:pt x="166" y="97"/>
                    <a:pt x="166" y="99"/>
                  </a:cubicBezTo>
                  <a:cubicBezTo>
                    <a:pt x="164" y="106"/>
                    <a:pt x="164" y="106"/>
                    <a:pt x="159" y="102"/>
                  </a:cubicBezTo>
                  <a:cubicBezTo>
                    <a:pt x="151" y="96"/>
                    <a:pt x="144" y="89"/>
                    <a:pt x="139" y="80"/>
                  </a:cubicBezTo>
                  <a:cubicBezTo>
                    <a:pt x="135" y="73"/>
                    <a:pt x="132" y="66"/>
                    <a:pt x="130" y="58"/>
                  </a:cubicBezTo>
                  <a:cubicBezTo>
                    <a:pt x="129" y="54"/>
                    <a:pt x="127" y="51"/>
                    <a:pt x="126" y="47"/>
                  </a:cubicBezTo>
                  <a:cubicBezTo>
                    <a:pt x="125" y="44"/>
                    <a:pt x="121" y="43"/>
                    <a:pt x="118" y="43"/>
                  </a:cubicBezTo>
                  <a:cubicBezTo>
                    <a:pt x="103" y="42"/>
                    <a:pt x="88" y="40"/>
                    <a:pt x="74" y="38"/>
                  </a:cubicBezTo>
                  <a:cubicBezTo>
                    <a:pt x="66" y="37"/>
                    <a:pt x="58" y="36"/>
                    <a:pt x="50" y="36"/>
                  </a:cubicBezTo>
                  <a:cubicBezTo>
                    <a:pt x="46" y="36"/>
                    <a:pt x="44" y="40"/>
                    <a:pt x="43" y="44"/>
                  </a:cubicBezTo>
                  <a:cubicBezTo>
                    <a:pt x="43" y="49"/>
                    <a:pt x="44" y="54"/>
                    <a:pt x="41" y="59"/>
                  </a:cubicBezTo>
                  <a:cubicBezTo>
                    <a:pt x="40" y="61"/>
                    <a:pt x="39" y="66"/>
                    <a:pt x="42" y="69"/>
                  </a:cubicBezTo>
                  <a:cubicBezTo>
                    <a:pt x="40" y="75"/>
                    <a:pt x="44" y="80"/>
                    <a:pt x="42" y="86"/>
                  </a:cubicBezTo>
                  <a:cubicBezTo>
                    <a:pt x="41" y="92"/>
                    <a:pt x="44" y="98"/>
                    <a:pt x="45" y="103"/>
                  </a:cubicBezTo>
                  <a:cubicBezTo>
                    <a:pt x="46" y="107"/>
                    <a:pt x="45" y="111"/>
                    <a:pt x="47" y="115"/>
                  </a:cubicBezTo>
                  <a:cubicBezTo>
                    <a:pt x="50" y="120"/>
                    <a:pt x="48" y="126"/>
                    <a:pt x="52" y="130"/>
                  </a:cubicBezTo>
                  <a:cubicBezTo>
                    <a:pt x="55" y="134"/>
                    <a:pt x="55" y="138"/>
                    <a:pt x="56" y="141"/>
                  </a:cubicBezTo>
                  <a:cubicBezTo>
                    <a:pt x="57" y="147"/>
                    <a:pt x="62" y="151"/>
                    <a:pt x="61" y="157"/>
                  </a:cubicBezTo>
                  <a:cubicBezTo>
                    <a:pt x="61" y="158"/>
                    <a:pt x="61" y="159"/>
                    <a:pt x="62" y="159"/>
                  </a:cubicBezTo>
                  <a:cubicBezTo>
                    <a:pt x="63" y="159"/>
                    <a:pt x="64" y="160"/>
                    <a:pt x="64" y="161"/>
                  </a:cubicBezTo>
                  <a:cubicBezTo>
                    <a:pt x="63" y="165"/>
                    <a:pt x="67" y="167"/>
                    <a:pt x="68" y="171"/>
                  </a:cubicBezTo>
                  <a:cubicBezTo>
                    <a:pt x="70" y="180"/>
                    <a:pt x="77" y="187"/>
                    <a:pt x="79" y="196"/>
                  </a:cubicBezTo>
                  <a:cubicBezTo>
                    <a:pt x="80" y="199"/>
                    <a:pt x="82" y="202"/>
                    <a:pt x="84" y="204"/>
                  </a:cubicBezTo>
                  <a:cubicBezTo>
                    <a:pt x="87" y="207"/>
                    <a:pt x="88" y="211"/>
                    <a:pt x="90" y="214"/>
                  </a:cubicBezTo>
                  <a:cubicBezTo>
                    <a:pt x="92" y="217"/>
                    <a:pt x="94" y="219"/>
                    <a:pt x="96" y="221"/>
                  </a:cubicBezTo>
                  <a:cubicBezTo>
                    <a:pt x="98" y="223"/>
                    <a:pt x="98" y="226"/>
                    <a:pt x="100" y="228"/>
                  </a:cubicBezTo>
                  <a:cubicBezTo>
                    <a:pt x="104" y="233"/>
                    <a:pt x="108" y="239"/>
                    <a:pt x="111" y="244"/>
                  </a:cubicBezTo>
                  <a:cubicBezTo>
                    <a:pt x="114" y="250"/>
                    <a:pt x="118" y="254"/>
                    <a:pt x="122" y="260"/>
                  </a:cubicBezTo>
                  <a:cubicBezTo>
                    <a:pt x="123" y="263"/>
                    <a:pt x="124" y="267"/>
                    <a:pt x="129" y="269"/>
                  </a:cubicBezTo>
                  <a:cubicBezTo>
                    <a:pt x="130" y="269"/>
                    <a:pt x="132" y="273"/>
                    <a:pt x="134" y="275"/>
                  </a:cubicBezTo>
                  <a:cubicBezTo>
                    <a:pt x="136" y="280"/>
                    <a:pt x="141" y="283"/>
                    <a:pt x="144" y="287"/>
                  </a:cubicBezTo>
                  <a:cubicBezTo>
                    <a:pt x="148" y="290"/>
                    <a:pt x="146" y="294"/>
                    <a:pt x="148" y="299"/>
                  </a:cubicBezTo>
                  <a:cubicBezTo>
                    <a:pt x="142" y="293"/>
                    <a:pt x="137" y="289"/>
                    <a:pt x="132" y="285"/>
                  </a:cubicBezTo>
                  <a:close/>
                  <a:moveTo>
                    <a:pt x="150" y="191"/>
                  </a:moveTo>
                  <a:cubicBezTo>
                    <a:pt x="149" y="197"/>
                    <a:pt x="148" y="203"/>
                    <a:pt x="148" y="208"/>
                  </a:cubicBezTo>
                  <a:cubicBezTo>
                    <a:pt x="147" y="220"/>
                    <a:pt x="146" y="232"/>
                    <a:pt x="146" y="243"/>
                  </a:cubicBezTo>
                  <a:cubicBezTo>
                    <a:pt x="145" y="248"/>
                    <a:pt x="145" y="252"/>
                    <a:pt x="146" y="257"/>
                  </a:cubicBezTo>
                  <a:cubicBezTo>
                    <a:pt x="146" y="261"/>
                    <a:pt x="146" y="266"/>
                    <a:pt x="146" y="271"/>
                  </a:cubicBezTo>
                  <a:cubicBezTo>
                    <a:pt x="145" y="273"/>
                    <a:pt x="148" y="275"/>
                    <a:pt x="145" y="276"/>
                  </a:cubicBezTo>
                  <a:cubicBezTo>
                    <a:pt x="143" y="277"/>
                    <a:pt x="143" y="273"/>
                    <a:pt x="141" y="272"/>
                  </a:cubicBezTo>
                  <a:cubicBezTo>
                    <a:pt x="134" y="263"/>
                    <a:pt x="127" y="255"/>
                    <a:pt x="121" y="245"/>
                  </a:cubicBezTo>
                  <a:cubicBezTo>
                    <a:pt x="114" y="233"/>
                    <a:pt x="105" y="222"/>
                    <a:pt x="98" y="210"/>
                  </a:cubicBezTo>
                  <a:cubicBezTo>
                    <a:pt x="92" y="201"/>
                    <a:pt x="87" y="192"/>
                    <a:pt x="82" y="183"/>
                  </a:cubicBezTo>
                  <a:cubicBezTo>
                    <a:pt x="76" y="171"/>
                    <a:pt x="71" y="159"/>
                    <a:pt x="66" y="147"/>
                  </a:cubicBezTo>
                  <a:cubicBezTo>
                    <a:pt x="62" y="135"/>
                    <a:pt x="58" y="124"/>
                    <a:pt x="55" y="113"/>
                  </a:cubicBezTo>
                  <a:cubicBezTo>
                    <a:pt x="53" y="103"/>
                    <a:pt x="51" y="93"/>
                    <a:pt x="50" y="83"/>
                  </a:cubicBezTo>
                  <a:cubicBezTo>
                    <a:pt x="49" y="77"/>
                    <a:pt x="49" y="70"/>
                    <a:pt x="48" y="63"/>
                  </a:cubicBezTo>
                  <a:cubicBezTo>
                    <a:pt x="47" y="57"/>
                    <a:pt x="49" y="50"/>
                    <a:pt x="49" y="43"/>
                  </a:cubicBezTo>
                  <a:cubicBezTo>
                    <a:pt x="50" y="41"/>
                    <a:pt x="51" y="43"/>
                    <a:pt x="52" y="42"/>
                  </a:cubicBezTo>
                  <a:cubicBezTo>
                    <a:pt x="62" y="45"/>
                    <a:pt x="73" y="45"/>
                    <a:pt x="84" y="47"/>
                  </a:cubicBezTo>
                  <a:cubicBezTo>
                    <a:pt x="92" y="49"/>
                    <a:pt x="101" y="50"/>
                    <a:pt x="110" y="49"/>
                  </a:cubicBezTo>
                  <a:cubicBezTo>
                    <a:pt x="112" y="49"/>
                    <a:pt x="115" y="50"/>
                    <a:pt x="118" y="50"/>
                  </a:cubicBezTo>
                  <a:cubicBezTo>
                    <a:pt x="120" y="50"/>
                    <a:pt x="122" y="51"/>
                    <a:pt x="123" y="54"/>
                  </a:cubicBezTo>
                  <a:cubicBezTo>
                    <a:pt x="124" y="62"/>
                    <a:pt x="127" y="69"/>
                    <a:pt x="130" y="76"/>
                  </a:cubicBezTo>
                  <a:cubicBezTo>
                    <a:pt x="133" y="82"/>
                    <a:pt x="136" y="89"/>
                    <a:pt x="141" y="94"/>
                  </a:cubicBezTo>
                  <a:cubicBezTo>
                    <a:pt x="145" y="98"/>
                    <a:pt x="150" y="102"/>
                    <a:pt x="154" y="106"/>
                  </a:cubicBezTo>
                  <a:cubicBezTo>
                    <a:pt x="156" y="108"/>
                    <a:pt x="158" y="111"/>
                    <a:pt x="161" y="112"/>
                  </a:cubicBezTo>
                  <a:cubicBezTo>
                    <a:pt x="162" y="112"/>
                    <a:pt x="163" y="114"/>
                    <a:pt x="162" y="116"/>
                  </a:cubicBezTo>
                  <a:cubicBezTo>
                    <a:pt x="159" y="121"/>
                    <a:pt x="159" y="128"/>
                    <a:pt x="159" y="133"/>
                  </a:cubicBezTo>
                  <a:cubicBezTo>
                    <a:pt x="158" y="141"/>
                    <a:pt x="156" y="147"/>
                    <a:pt x="155" y="155"/>
                  </a:cubicBezTo>
                  <a:cubicBezTo>
                    <a:pt x="155" y="160"/>
                    <a:pt x="154" y="165"/>
                    <a:pt x="153" y="170"/>
                  </a:cubicBezTo>
                  <a:cubicBezTo>
                    <a:pt x="151" y="177"/>
                    <a:pt x="151" y="184"/>
                    <a:pt x="150" y="191"/>
                  </a:cubicBezTo>
                  <a:close/>
                  <a:moveTo>
                    <a:pt x="530" y="748"/>
                  </a:moveTo>
                  <a:cubicBezTo>
                    <a:pt x="533" y="749"/>
                    <a:pt x="537" y="749"/>
                    <a:pt x="541" y="750"/>
                  </a:cubicBezTo>
                  <a:cubicBezTo>
                    <a:pt x="544" y="751"/>
                    <a:pt x="548" y="751"/>
                    <a:pt x="552" y="751"/>
                  </a:cubicBezTo>
                  <a:cubicBezTo>
                    <a:pt x="554" y="751"/>
                    <a:pt x="555" y="753"/>
                    <a:pt x="557" y="753"/>
                  </a:cubicBezTo>
                  <a:cubicBezTo>
                    <a:pt x="562" y="753"/>
                    <a:pt x="567" y="754"/>
                    <a:pt x="571" y="755"/>
                  </a:cubicBezTo>
                  <a:cubicBezTo>
                    <a:pt x="573" y="755"/>
                    <a:pt x="575" y="756"/>
                    <a:pt x="574" y="758"/>
                  </a:cubicBezTo>
                  <a:cubicBezTo>
                    <a:pt x="571" y="763"/>
                    <a:pt x="572" y="768"/>
                    <a:pt x="572" y="774"/>
                  </a:cubicBezTo>
                  <a:cubicBezTo>
                    <a:pt x="571" y="780"/>
                    <a:pt x="572" y="786"/>
                    <a:pt x="572" y="792"/>
                  </a:cubicBezTo>
                  <a:cubicBezTo>
                    <a:pt x="570" y="800"/>
                    <a:pt x="571" y="808"/>
                    <a:pt x="571" y="817"/>
                  </a:cubicBezTo>
                  <a:cubicBezTo>
                    <a:pt x="571" y="824"/>
                    <a:pt x="571" y="831"/>
                    <a:pt x="571" y="838"/>
                  </a:cubicBezTo>
                  <a:cubicBezTo>
                    <a:pt x="571" y="844"/>
                    <a:pt x="573" y="851"/>
                    <a:pt x="572" y="857"/>
                  </a:cubicBezTo>
                  <a:cubicBezTo>
                    <a:pt x="571" y="861"/>
                    <a:pt x="571" y="865"/>
                    <a:pt x="572" y="869"/>
                  </a:cubicBezTo>
                  <a:cubicBezTo>
                    <a:pt x="572" y="873"/>
                    <a:pt x="571" y="877"/>
                    <a:pt x="572" y="882"/>
                  </a:cubicBezTo>
                  <a:cubicBezTo>
                    <a:pt x="572" y="886"/>
                    <a:pt x="572" y="891"/>
                    <a:pt x="572" y="895"/>
                  </a:cubicBezTo>
                  <a:cubicBezTo>
                    <a:pt x="572" y="901"/>
                    <a:pt x="572" y="908"/>
                    <a:pt x="572" y="914"/>
                  </a:cubicBezTo>
                  <a:cubicBezTo>
                    <a:pt x="572" y="928"/>
                    <a:pt x="571" y="942"/>
                    <a:pt x="572" y="957"/>
                  </a:cubicBezTo>
                  <a:cubicBezTo>
                    <a:pt x="572" y="958"/>
                    <a:pt x="571" y="960"/>
                    <a:pt x="570" y="959"/>
                  </a:cubicBezTo>
                  <a:cubicBezTo>
                    <a:pt x="562" y="959"/>
                    <a:pt x="554" y="959"/>
                    <a:pt x="546" y="958"/>
                  </a:cubicBezTo>
                  <a:cubicBezTo>
                    <a:pt x="534" y="957"/>
                    <a:pt x="523" y="955"/>
                    <a:pt x="511" y="956"/>
                  </a:cubicBezTo>
                  <a:cubicBezTo>
                    <a:pt x="506" y="956"/>
                    <a:pt x="501" y="955"/>
                    <a:pt x="496" y="955"/>
                  </a:cubicBezTo>
                  <a:cubicBezTo>
                    <a:pt x="489" y="954"/>
                    <a:pt x="482" y="954"/>
                    <a:pt x="475" y="955"/>
                  </a:cubicBezTo>
                  <a:cubicBezTo>
                    <a:pt x="470" y="955"/>
                    <a:pt x="466" y="954"/>
                    <a:pt x="461" y="954"/>
                  </a:cubicBezTo>
                  <a:cubicBezTo>
                    <a:pt x="455" y="955"/>
                    <a:pt x="449" y="953"/>
                    <a:pt x="443" y="953"/>
                  </a:cubicBezTo>
                  <a:cubicBezTo>
                    <a:pt x="433" y="953"/>
                    <a:pt x="423" y="954"/>
                    <a:pt x="412" y="953"/>
                  </a:cubicBezTo>
                  <a:cubicBezTo>
                    <a:pt x="403" y="953"/>
                    <a:pt x="394" y="952"/>
                    <a:pt x="385" y="953"/>
                  </a:cubicBezTo>
                  <a:cubicBezTo>
                    <a:pt x="372" y="953"/>
                    <a:pt x="358" y="952"/>
                    <a:pt x="345" y="953"/>
                  </a:cubicBezTo>
                  <a:cubicBezTo>
                    <a:pt x="331" y="953"/>
                    <a:pt x="318" y="953"/>
                    <a:pt x="304" y="953"/>
                  </a:cubicBezTo>
                  <a:cubicBezTo>
                    <a:pt x="293" y="953"/>
                    <a:pt x="281" y="953"/>
                    <a:pt x="270" y="953"/>
                  </a:cubicBezTo>
                  <a:cubicBezTo>
                    <a:pt x="259" y="953"/>
                    <a:pt x="248" y="954"/>
                    <a:pt x="237" y="954"/>
                  </a:cubicBezTo>
                  <a:cubicBezTo>
                    <a:pt x="226" y="954"/>
                    <a:pt x="215" y="954"/>
                    <a:pt x="203" y="955"/>
                  </a:cubicBezTo>
                  <a:cubicBezTo>
                    <a:pt x="192" y="955"/>
                    <a:pt x="181" y="956"/>
                    <a:pt x="170" y="956"/>
                  </a:cubicBezTo>
                  <a:cubicBezTo>
                    <a:pt x="166" y="957"/>
                    <a:pt x="161" y="956"/>
                    <a:pt x="158" y="957"/>
                  </a:cubicBezTo>
                  <a:cubicBezTo>
                    <a:pt x="154" y="958"/>
                    <a:pt x="150" y="958"/>
                    <a:pt x="146" y="958"/>
                  </a:cubicBezTo>
                  <a:cubicBezTo>
                    <a:pt x="144" y="959"/>
                    <a:pt x="142" y="957"/>
                    <a:pt x="140" y="959"/>
                  </a:cubicBezTo>
                  <a:cubicBezTo>
                    <a:pt x="140" y="953"/>
                    <a:pt x="141" y="947"/>
                    <a:pt x="139" y="942"/>
                  </a:cubicBezTo>
                  <a:cubicBezTo>
                    <a:pt x="139" y="940"/>
                    <a:pt x="139" y="938"/>
                    <a:pt x="139" y="937"/>
                  </a:cubicBezTo>
                  <a:cubicBezTo>
                    <a:pt x="141" y="930"/>
                    <a:pt x="140" y="924"/>
                    <a:pt x="140" y="917"/>
                  </a:cubicBezTo>
                  <a:cubicBezTo>
                    <a:pt x="141" y="915"/>
                    <a:pt x="139" y="912"/>
                    <a:pt x="140" y="910"/>
                  </a:cubicBezTo>
                  <a:cubicBezTo>
                    <a:pt x="142" y="906"/>
                    <a:pt x="140" y="902"/>
                    <a:pt x="141" y="898"/>
                  </a:cubicBezTo>
                  <a:cubicBezTo>
                    <a:pt x="141" y="895"/>
                    <a:pt x="141" y="891"/>
                    <a:pt x="141" y="887"/>
                  </a:cubicBezTo>
                  <a:cubicBezTo>
                    <a:pt x="140" y="883"/>
                    <a:pt x="141" y="879"/>
                    <a:pt x="141" y="875"/>
                  </a:cubicBezTo>
                  <a:cubicBezTo>
                    <a:pt x="140" y="869"/>
                    <a:pt x="141" y="864"/>
                    <a:pt x="141" y="859"/>
                  </a:cubicBezTo>
                  <a:cubicBezTo>
                    <a:pt x="140" y="853"/>
                    <a:pt x="142" y="847"/>
                    <a:pt x="141" y="841"/>
                  </a:cubicBezTo>
                  <a:cubicBezTo>
                    <a:pt x="140" y="836"/>
                    <a:pt x="142" y="831"/>
                    <a:pt x="141" y="826"/>
                  </a:cubicBezTo>
                  <a:cubicBezTo>
                    <a:pt x="140" y="824"/>
                    <a:pt x="143" y="821"/>
                    <a:pt x="140" y="819"/>
                  </a:cubicBezTo>
                  <a:cubicBezTo>
                    <a:pt x="144" y="816"/>
                    <a:pt x="139" y="814"/>
                    <a:pt x="141" y="811"/>
                  </a:cubicBezTo>
                  <a:cubicBezTo>
                    <a:pt x="143" y="808"/>
                    <a:pt x="141" y="804"/>
                    <a:pt x="141" y="800"/>
                  </a:cubicBezTo>
                  <a:cubicBezTo>
                    <a:pt x="141" y="798"/>
                    <a:pt x="143" y="795"/>
                    <a:pt x="140" y="792"/>
                  </a:cubicBezTo>
                  <a:cubicBezTo>
                    <a:pt x="140" y="792"/>
                    <a:pt x="140" y="792"/>
                    <a:pt x="140" y="792"/>
                  </a:cubicBezTo>
                  <a:cubicBezTo>
                    <a:pt x="142" y="784"/>
                    <a:pt x="141" y="777"/>
                    <a:pt x="139" y="770"/>
                  </a:cubicBezTo>
                  <a:cubicBezTo>
                    <a:pt x="139" y="766"/>
                    <a:pt x="140" y="762"/>
                    <a:pt x="139" y="758"/>
                  </a:cubicBezTo>
                  <a:cubicBezTo>
                    <a:pt x="138" y="757"/>
                    <a:pt x="139" y="756"/>
                    <a:pt x="141" y="756"/>
                  </a:cubicBezTo>
                  <a:cubicBezTo>
                    <a:pt x="151" y="755"/>
                    <a:pt x="160" y="752"/>
                    <a:pt x="170" y="751"/>
                  </a:cubicBezTo>
                  <a:cubicBezTo>
                    <a:pt x="177" y="749"/>
                    <a:pt x="183" y="749"/>
                    <a:pt x="190" y="748"/>
                  </a:cubicBezTo>
                  <a:cubicBezTo>
                    <a:pt x="191" y="748"/>
                    <a:pt x="191" y="748"/>
                    <a:pt x="192" y="748"/>
                  </a:cubicBezTo>
                  <a:cubicBezTo>
                    <a:pt x="193" y="747"/>
                    <a:pt x="195" y="747"/>
                    <a:pt x="196" y="747"/>
                  </a:cubicBezTo>
                  <a:cubicBezTo>
                    <a:pt x="203" y="745"/>
                    <a:pt x="210" y="745"/>
                    <a:pt x="217" y="745"/>
                  </a:cubicBezTo>
                  <a:cubicBezTo>
                    <a:pt x="221" y="745"/>
                    <a:pt x="225" y="745"/>
                    <a:pt x="229" y="744"/>
                  </a:cubicBezTo>
                  <a:cubicBezTo>
                    <a:pt x="236" y="742"/>
                    <a:pt x="243" y="743"/>
                    <a:pt x="250" y="742"/>
                  </a:cubicBezTo>
                  <a:cubicBezTo>
                    <a:pt x="257" y="740"/>
                    <a:pt x="265" y="741"/>
                    <a:pt x="272" y="740"/>
                  </a:cubicBezTo>
                  <a:cubicBezTo>
                    <a:pt x="279" y="740"/>
                    <a:pt x="286" y="739"/>
                    <a:pt x="293" y="739"/>
                  </a:cubicBezTo>
                  <a:cubicBezTo>
                    <a:pt x="299" y="738"/>
                    <a:pt x="305" y="739"/>
                    <a:pt x="311" y="737"/>
                  </a:cubicBezTo>
                  <a:cubicBezTo>
                    <a:pt x="317" y="736"/>
                    <a:pt x="324" y="737"/>
                    <a:pt x="330" y="737"/>
                  </a:cubicBezTo>
                  <a:cubicBezTo>
                    <a:pt x="339" y="736"/>
                    <a:pt x="348" y="737"/>
                    <a:pt x="356" y="736"/>
                  </a:cubicBezTo>
                  <a:cubicBezTo>
                    <a:pt x="368" y="736"/>
                    <a:pt x="379" y="737"/>
                    <a:pt x="391" y="737"/>
                  </a:cubicBezTo>
                  <a:cubicBezTo>
                    <a:pt x="398" y="737"/>
                    <a:pt x="406" y="737"/>
                    <a:pt x="413" y="737"/>
                  </a:cubicBezTo>
                  <a:cubicBezTo>
                    <a:pt x="420" y="737"/>
                    <a:pt x="427" y="739"/>
                    <a:pt x="434" y="739"/>
                  </a:cubicBezTo>
                  <a:cubicBezTo>
                    <a:pt x="440" y="739"/>
                    <a:pt x="446" y="740"/>
                    <a:pt x="451" y="739"/>
                  </a:cubicBezTo>
                  <a:cubicBezTo>
                    <a:pt x="458" y="738"/>
                    <a:pt x="464" y="740"/>
                    <a:pt x="469" y="741"/>
                  </a:cubicBezTo>
                  <a:cubicBezTo>
                    <a:pt x="472" y="742"/>
                    <a:pt x="472" y="740"/>
                    <a:pt x="474" y="740"/>
                  </a:cubicBezTo>
                  <a:cubicBezTo>
                    <a:pt x="475" y="741"/>
                    <a:pt x="473" y="742"/>
                    <a:pt x="475" y="742"/>
                  </a:cubicBezTo>
                  <a:cubicBezTo>
                    <a:pt x="477" y="742"/>
                    <a:pt x="480" y="744"/>
                    <a:pt x="482" y="742"/>
                  </a:cubicBezTo>
                  <a:cubicBezTo>
                    <a:pt x="482" y="742"/>
                    <a:pt x="484" y="741"/>
                    <a:pt x="485" y="742"/>
                  </a:cubicBezTo>
                  <a:cubicBezTo>
                    <a:pt x="488" y="745"/>
                    <a:pt x="491" y="743"/>
                    <a:pt x="494" y="743"/>
                  </a:cubicBezTo>
                  <a:cubicBezTo>
                    <a:pt x="495" y="742"/>
                    <a:pt x="496" y="742"/>
                    <a:pt x="495" y="744"/>
                  </a:cubicBezTo>
                  <a:cubicBezTo>
                    <a:pt x="497" y="744"/>
                    <a:pt x="499" y="746"/>
                    <a:pt x="501" y="744"/>
                  </a:cubicBezTo>
                  <a:cubicBezTo>
                    <a:pt x="502" y="743"/>
                    <a:pt x="502" y="743"/>
                    <a:pt x="504" y="745"/>
                  </a:cubicBezTo>
                  <a:cubicBezTo>
                    <a:pt x="504" y="745"/>
                    <a:pt x="504" y="745"/>
                    <a:pt x="504" y="745"/>
                  </a:cubicBezTo>
                  <a:cubicBezTo>
                    <a:pt x="507" y="744"/>
                    <a:pt x="510" y="747"/>
                    <a:pt x="513" y="746"/>
                  </a:cubicBezTo>
                  <a:cubicBezTo>
                    <a:pt x="515" y="745"/>
                    <a:pt x="517" y="745"/>
                    <a:pt x="519" y="746"/>
                  </a:cubicBezTo>
                  <a:cubicBezTo>
                    <a:pt x="522" y="750"/>
                    <a:pt x="526" y="747"/>
                    <a:pt x="530" y="748"/>
                  </a:cubicBezTo>
                  <a:close/>
                  <a:moveTo>
                    <a:pt x="509" y="702"/>
                  </a:moveTo>
                  <a:cubicBezTo>
                    <a:pt x="511" y="702"/>
                    <a:pt x="514" y="703"/>
                    <a:pt x="514" y="707"/>
                  </a:cubicBezTo>
                  <a:cubicBezTo>
                    <a:pt x="515" y="712"/>
                    <a:pt x="515" y="717"/>
                    <a:pt x="516" y="721"/>
                  </a:cubicBezTo>
                  <a:cubicBezTo>
                    <a:pt x="517" y="726"/>
                    <a:pt x="516" y="731"/>
                    <a:pt x="518" y="736"/>
                  </a:cubicBezTo>
                  <a:cubicBezTo>
                    <a:pt x="518" y="737"/>
                    <a:pt x="519" y="739"/>
                    <a:pt x="516" y="738"/>
                  </a:cubicBezTo>
                  <a:cubicBezTo>
                    <a:pt x="513" y="738"/>
                    <a:pt x="509" y="738"/>
                    <a:pt x="506" y="737"/>
                  </a:cubicBezTo>
                  <a:cubicBezTo>
                    <a:pt x="499" y="735"/>
                    <a:pt x="493" y="735"/>
                    <a:pt x="486" y="735"/>
                  </a:cubicBezTo>
                  <a:cubicBezTo>
                    <a:pt x="474" y="734"/>
                    <a:pt x="462" y="731"/>
                    <a:pt x="450" y="731"/>
                  </a:cubicBezTo>
                  <a:cubicBezTo>
                    <a:pt x="441" y="730"/>
                    <a:pt x="433" y="729"/>
                    <a:pt x="424" y="729"/>
                  </a:cubicBezTo>
                  <a:cubicBezTo>
                    <a:pt x="410" y="728"/>
                    <a:pt x="396" y="727"/>
                    <a:pt x="382" y="727"/>
                  </a:cubicBezTo>
                  <a:cubicBezTo>
                    <a:pt x="371" y="727"/>
                    <a:pt x="360" y="726"/>
                    <a:pt x="349" y="727"/>
                  </a:cubicBezTo>
                  <a:cubicBezTo>
                    <a:pt x="340" y="727"/>
                    <a:pt x="332" y="727"/>
                    <a:pt x="323" y="728"/>
                  </a:cubicBezTo>
                  <a:cubicBezTo>
                    <a:pt x="313" y="728"/>
                    <a:pt x="303" y="729"/>
                    <a:pt x="293" y="730"/>
                  </a:cubicBezTo>
                  <a:cubicBezTo>
                    <a:pt x="282" y="730"/>
                    <a:pt x="270" y="733"/>
                    <a:pt x="258" y="733"/>
                  </a:cubicBezTo>
                  <a:cubicBezTo>
                    <a:pt x="253" y="733"/>
                    <a:pt x="248" y="735"/>
                    <a:pt x="243" y="735"/>
                  </a:cubicBezTo>
                  <a:cubicBezTo>
                    <a:pt x="238" y="736"/>
                    <a:pt x="233" y="736"/>
                    <a:pt x="227" y="736"/>
                  </a:cubicBezTo>
                  <a:cubicBezTo>
                    <a:pt x="221" y="737"/>
                    <a:pt x="214" y="738"/>
                    <a:pt x="208" y="738"/>
                  </a:cubicBezTo>
                  <a:cubicBezTo>
                    <a:pt x="206" y="738"/>
                    <a:pt x="203" y="738"/>
                    <a:pt x="201" y="739"/>
                  </a:cubicBezTo>
                  <a:cubicBezTo>
                    <a:pt x="199" y="740"/>
                    <a:pt x="197" y="741"/>
                    <a:pt x="194" y="741"/>
                  </a:cubicBezTo>
                  <a:cubicBezTo>
                    <a:pt x="194" y="740"/>
                    <a:pt x="194" y="740"/>
                    <a:pt x="194" y="740"/>
                  </a:cubicBezTo>
                  <a:cubicBezTo>
                    <a:pt x="194" y="739"/>
                    <a:pt x="194" y="739"/>
                    <a:pt x="194" y="738"/>
                  </a:cubicBezTo>
                  <a:cubicBezTo>
                    <a:pt x="194" y="737"/>
                    <a:pt x="194" y="737"/>
                    <a:pt x="194" y="735"/>
                  </a:cubicBezTo>
                  <a:cubicBezTo>
                    <a:pt x="193" y="735"/>
                    <a:pt x="194" y="734"/>
                    <a:pt x="194" y="733"/>
                  </a:cubicBezTo>
                  <a:cubicBezTo>
                    <a:pt x="194" y="726"/>
                    <a:pt x="195" y="719"/>
                    <a:pt x="196" y="711"/>
                  </a:cubicBezTo>
                  <a:cubicBezTo>
                    <a:pt x="196" y="706"/>
                    <a:pt x="198" y="701"/>
                    <a:pt x="203" y="700"/>
                  </a:cubicBezTo>
                  <a:cubicBezTo>
                    <a:pt x="209" y="698"/>
                    <a:pt x="214" y="697"/>
                    <a:pt x="220" y="696"/>
                  </a:cubicBezTo>
                  <a:cubicBezTo>
                    <a:pt x="233" y="692"/>
                    <a:pt x="248" y="691"/>
                    <a:pt x="261" y="689"/>
                  </a:cubicBezTo>
                  <a:cubicBezTo>
                    <a:pt x="276" y="686"/>
                    <a:pt x="291" y="685"/>
                    <a:pt x="306" y="685"/>
                  </a:cubicBezTo>
                  <a:cubicBezTo>
                    <a:pt x="312" y="685"/>
                    <a:pt x="316" y="683"/>
                    <a:pt x="322" y="683"/>
                  </a:cubicBezTo>
                  <a:cubicBezTo>
                    <a:pt x="327" y="683"/>
                    <a:pt x="333" y="683"/>
                    <a:pt x="338" y="683"/>
                  </a:cubicBezTo>
                  <a:cubicBezTo>
                    <a:pt x="345" y="684"/>
                    <a:pt x="351" y="684"/>
                    <a:pt x="358" y="684"/>
                  </a:cubicBezTo>
                  <a:cubicBezTo>
                    <a:pt x="370" y="684"/>
                    <a:pt x="381" y="685"/>
                    <a:pt x="393" y="686"/>
                  </a:cubicBezTo>
                  <a:cubicBezTo>
                    <a:pt x="396" y="686"/>
                    <a:pt x="398" y="685"/>
                    <a:pt x="401" y="686"/>
                  </a:cubicBezTo>
                  <a:cubicBezTo>
                    <a:pt x="407" y="688"/>
                    <a:pt x="414" y="687"/>
                    <a:pt x="421" y="688"/>
                  </a:cubicBezTo>
                  <a:cubicBezTo>
                    <a:pt x="427" y="689"/>
                    <a:pt x="433" y="689"/>
                    <a:pt x="439" y="690"/>
                  </a:cubicBezTo>
                  <a:cubicBezTo>
                    <a:pt x="445" y="691"/>
                    <a:pt x="451" y="693"/>
                    <a:pt x="457" y="693"/>
                  </a:cubicBezTo>
                  <a:cubicBezTo>
                    <a:pt x="463" y="693"/>
                    <a:pt x="470" y="694"/>
                    <a:pt x="476" y="695"/>
                  </a:cubicBezTo>
                  <a:cubicBezTo>
                    <a:pt x="487" y="696"/>
                    <a:pt x="498" y="700"/>
                    <a:pt x="509" y="702"/>
                  </a:cubicBezTo>
                  <a:close/>
                  <a:moveTo>
                    <a:pt x="385" y="616"/>
                  </a:moveTo>
                  <a:cubicBezTo>
                    <a:pt x="387" y="623"/>
                    <a:pt x="393" y="627"/>
                    <a:pt x="399" y="631"/>
                  </a:cubicBezTo>
                  <a:cubicBezTo>
                    <a:pt x="403" y="635"/>
                    <a:pt x="409" y="636"/>
                    <a:pt x="412" y="641"/>
                  </a:cubicBezTo>
                  <a:cubicBezTo>
                    <a:pt x="414" y="642"/>
                    <a:pt x="417" y="643"/>
                    <a:pt x="420" y="643"/>
                  </a:cubicBezTo>
                  <a:cubicBezTo>
                    <a:pt x="421" y="644"/>
                    <a:pt x="422" y="644"/>
                    <a:pt x="422" y="644"/>
                  </a:cubicBezTo>
                  <a:cubicBezTo>
                    <a:pt x="424" y="647"/>
                    <a:pt x="427" y="647"/>
                    <a:pt x="430" y="649"/>
                  </a:cubicBezTo>
                  <a:cubicBezTo>
                    <a:pt x="433" y="652"/>
                    <a:pt x="438" y="654"/>
                    <a:pt x="443" y="656"/>
                  </a:cubicBezTo>
                  <a:cubicBezTo>
                    <a:pt x="447" y="658"/>
                    <a:pt x="452" y="660"/>
                    <a:pt x="456" y="662"/>
                  </a:cubicBezTo>
                  <a:cubicBezTo>
                    <a:pt x="460" y="664"/>
                    <a:pt x="463" y="667"/>
                    <a:pt x="467" y="668"/>
                  </a:cubicBezTo>
                  <a:cubicBezTo>
                    <a:pt x="471" y="669"/>
                    <a:pt x="476" y="670"/>
                    <a:pt x="478" y="672"/>
                  </a:cubicBezTo>
                  <a:cubicBezTo>
                    <a:pt x="480" y="675"/>
                    <a:pt x="483" y="679"/>
                    <a:pt x="483" y="684"/>
                  </a:cubicBezTo>
                  <a:cubicBezTo>
                    <a:pt x="483" y="686"/>
                    <a:pt x="482" y="686"/>
                    <a:pt x="481" y="686"/>
                  </a:cubicBezTo>
                  <a:cubicBezTo>
                    <a:pt x="476" y="685"/>
                    <a:pt x="472" y="684"/>
                    <a:pt x="467" y="685"/>
                  </a:cubicBezTo>
                  <a:cubicBezTo>
                    <a:pt x="465" y="686"/>
                    <a:pt x="463" y="684"/>
                    <a:pt x="460" y="684"/>
                  </a:cubicBezTo>
                  <a:cubicBezTo>
                    <a:pt x="457" y="684"/>
                    <a:pt x="454" y="684"/>
                    <a:pt x="451" y="683"/>
                  </a:cubicBezTo>
                  <a:cubicBezTo>
                    <a:pt x="451" y="683"/>
                    <a:pt x="449" y="683"/>
                    <a:pt x="449" y="682"/>
                  </a:cubicBezTo>
                  <a:cubicBezTo>
                    <a:pt x="449" y="681"/>
                    <a:pt x="448" y="680"/>
                    <a:pt x="448" y="681"/>
                  </a:cubicBezTo>
                  <a:cubicBezTo>
                    <a:pt x="445" y="684"/>
                    <a:pt x="442" y="680"/>
                    <a:pt x="439" y="680"/>
                  </a:cubicBezTo>
                  <a:cubicBezTo>
                    <a:pt x="429" y="682"/>
                    <a:pt x="418" y="677"/>
                    <a:pt x="408" y="678"/>
                  </a:cubicBezTo>
                  <a:cubicBezTo>
                    <a:pt x="402" y="678"/>
                    <a:pt x="397" y="677"/>
                    <a:pt x="392" y="677"/>
                  </a:cubicBezTo>
                  <a:cubicBezTo>
                    <a:pt x="385" y="677"/>
                    <a:pt x="378" y="676"/>
                    <a:pt x="371" y="675"/>
                  </a:cubicBezTo>
                  <a:cubicBezTo>
                    <a:pt x="364" y="674"/>
                    <a:pt x="356" y="675"/>
                    <a:pt x="349" y="674"/>
                  </a:cubicBezTo>
                  <a:cubicBezTo>
                    <a:pt x="346" y="674"/>
                    <a:pt x="341" y="675"/>
                    <a:pt x="338" y="675"/>
                  </a:cubicBezTo>
                  <a:cubicBezTo>
                    <a:pt x="335" y="675"/>
                    <a:pt x="332" y="677"/>
                    <a:pt x="329" y="675"/>
                  </a:cubicBezTo>
                  <a:cubicBezTo>
                    <a:pt x="326" y="674"/>
                    <a:pt x="324" y="676"/>
                    <a:pt x="321" y="676"/>
                  </a:cubicBezTo>
                  <a:cubicBezTo>
                    <a:pt x="311" y="676"/>
                    <a:pt x="302" y="677"/>
                    <a:pt x="292" y="678"/>
                  </a:cubicBezTo>
                  <a:cubicBezTo>
                    <a:pt x="283" y="679"/>
                    <a:pt x="274" y="680"/>
                    <a:pt x="265" y="680"/>
                  </a:cubicBezTo>
                  <a:cubicBezTo>
                    <a:pt x="263" y="680"/>
                    <a:pt x="260" y="681"/>
                    <a:pt x="258" y="682"/>
                  </a:cubicBezTo>
                  <a:cubicBezTo>
                    <a:pt x="249" y="684"/>
                    <a:pt x="240" y="684"/>
                    <a:pt x="232" y="685"/>
                  </a:cubicBezTo>
                  <a:cubicBezTo>
                    <a:pt x="230" y="685"/>
                    <a:pt x="229" y="685"/>
                    <a:pt x="230" y="682"/>
                  </a:cubicBezTo>
                  <a:cubicBezTo>
                    <a:pt x="231" y="679"/>
                    <a:pt x="230" y="676"/>
                    <a:pt x="234" y="675"/>
                  </a:cubicBezTo>
                  <a:cubicBezTo>
                    <a:pt x="234" y="675"/>
                    <a:pt x="235" y="674"/>
                    <a:pt x="235" y="674"/>
                  </a:cubicBezTo>
                  <a:cubicBezTo>
                    <a:pt x="235" y="670"/>
                    <a:pt x="237" y="670"/>
                    <a:pt x="239" y="670"/>
                  </a:cubicBezTo>
                  <a:cubicBezTo>
                    <a:pt x="243" y="670"/>
                    <a:pt x="245" y="669"/>
                    <a:pt x="248" y="667"/>
                  </a:cubicBezTo>
                  <a:cubicBezTo>
                    <a:pt x="249" y="666"/>
                    <a:pt x="252" y="664"/>
                    <a:pt x="255" y="664"/>
                  </a:cubicBezTo>
                  <a:cubicBezTo>
                    <a:pt x="256" y="664"/>
                    <a:pt x="257" y="664"/>
                    <a:pt x="258" y="663"/>
                  </a:cubicBezTo>
                  <a:cubicBezTo>
                    <a:pt x="260" y="659"/>
                    <a:pt x="264" y="658"/>
                    <a:pt x="267" y="658"/>
                  </a:cubicBezTo>
                  <a:cubicBezTo>
                    <a:pt x="270" y="658"/>
                    <a:pt x="269" y="655"/>
                    <a:pt x="271" y="654"/>
                  </a:cubicBezTo>
                  <a:cubicBezTo>
                    <a:pt x="273" y="652"/>
                    <a:pt x="276" y="654"/>
                    <a:pt x="279" y="652"/>
                  </a:cubicBezTo>
                  <a:cubicBezTo>
                    <a:pt x="279" y="652"/>
                    <a:pt x="281" y="651"/>
                    <a:pt x="281" y="651"/>
                  </a:cubicBezTo>
                  <a:cubicBezTo>
                    <a:pt x="282" y="648"/>
                    <a:pt x="285" y="647"/>
                    <a:pt x="288" y="647"/>
                  </a:cubicBezTo>
                  <a:cubicBezTo>
                    <a:pt x="290" y="647"/>
                    <a:pt x="292" y="646"/>
                    <a:pt x="293" y="644"/>
                  </a:cubicBezTo>
                  <a:cubicBezTo>
                    <a:pt x="294" y="643"/>
                    <a:pt x="294" y="641"/>
                    <a:pt x="297" y="642"/>
                  </a:cubicBezTo>
                  <a:cubicBezTo>
                    <a:pt x="298" y="642"/>
                    <a:pt x="301" y="642"/>
                    <a:pt x="302" y="640"/>
                  </a:cubicBezTo>
                  <a:cubicBezTo>
                    <a:pt x="306" y="635"/>
                    <a:pt x="311" y="633"/>
                    <a:pt x="316" y="630"/>
                  </a:cubicBezTo>
                  <a:cubicBezTo>
                    <a:pt x="322" y="627"/>
                    <a:pt x="326" y="620"/>
                    <a:pt x="328" y="613"/>
                  </a:cubicBezTo>
                  <a:cubicBezTo>
                    <a:pt x="329" y="604"/>
                    <a:pt x="329" y="595"/>
                    <a:pt x="330" y="586"/>
                  </a:cubicBezTo>
                  <a:cubicBezTo>
                    <a:pt x="331" y="580"/>
                    <a:pt x="331" y="575"/>
                    <a:pt x="331" y="570"/>
                  </a:cubicBezTo>
                  <a:cubicBezTo>
                    <a:pt x="332" y="563"/>
                    <a:pt x="332" y="557"/>
                    <a:pt x="332" y="550"/>
                  </a:cubicBezTo>
                  <a:cubicBezTo>
                    <a:pt x="332" y="543"/>
                    <a:pt x="332" y="535"/>
                    <a:pt x="333" y="527"/>
                  </a:cubicBezTo>
                  <a:cubicBezTo>
                    <a:pt x="333" y="518"/>
                    <a:pt x="333" y="508"/>
                    <a:pt x="333" y="499"/>
                  </a:cubicBezTo>
                  <a:cubicBezTo>
                    <a:pt x="333" y="492"/>
                    <a:pt x="333" y="485"/>
                    <a:pt x="333" y="479"/>
                  </a:cubicBezTo>
                  <a:cubicBezTo>
                    <a:pt x="341" y="479"/>
                    <a:pt x="350" y="480"/>
                    <a:pt x="358" y="480"/>
                  </a:cubicBezTo>
                  <a:cubicBezTo>
                    <a:pt x="364" y="480"/>
                    <a:pt x="371" y="478"/>
                    <a:pt x="377" y="479"/>
                  </a:cubicBezTo>
                  <a:cubicBezTo>
                    <a:pt x="380" y="480"/>
                    <a:pt x="380" y="483"/>
                    <a:pt x="380" y="485"/>
                  </a:cubicBezTo>
                  <a:cubicBezTo>
                    <a:pt x="378" y="491"/>
                    <a:pt x="378" y="497"/>
                    <a:pt x="378" y="502"/>
                  </a:cubicBezTo>
                  <a:cubicBezTo>
                    <a:pt x="380" y="512"/>
                    <a:pt x="378" y="522"/>
                    <a:pt x="379" y="532"/>
                  </a:cubicBezTo>
                  <a:cubicBezTo>
                    <a:pt x="380" y="539"/>
                    <a:pt x="379" y="546"/>
                    <a:pt x="380" y="553"/>
                  </a:cubicBezTo>
                  <a:cubicBezTo>
                    <a:pt x="380" y="559"/>
                    <a:pt x="380" y="566"/>
                    <a:pt x="380" y="572"/>
                  </a:cubicBezTo>
                  <a:cubicBezTo>
                    <a:pt x="381" y="578"/>
                    <a:pt x="382" y="584"/>
                    <a:pt x="382" y="590"/>
                  </a:cubicBezTo>
                  <a:cubicBezTo>
                    <a:pt x="382" y="599"/>
                    <a:pt x="383" y="608"/>
                    <a:pt x="385" y="616"/>
                  </a:cubicBezTo>
                  <a:close/>
                  <a:moveTo>
                    <a:pt x="398" y="451"/>
                  </a:moveTo>
                  <a:cubicBezTo>
                    <a:pt x="396" y="456"/>
                    <a:pt x="395" y="462"/>
                    <a:pt x="395" y="468"/>
                  </a:cubicBezTo>
                  <a:cubicBezTo>
                    <a:pt x="394" y="470"/>
                    <a:pt x="393" y="471"/>
                    <a:pt x="391" y="471"/>
                  </a:cubicBezTo>
                  <a:cubicBezTo>
                    <a:pt x="382" y="471"/>
                    <a:pt x="373" y="472"/>
                    <a:pt x="364" y="472"/>
                  </a:cubicBezTo>
                  <a:cubicBezTo>
                    <a:pt x="351" y="472"/>
                    <a:pt x="339" y="471"/>
                    <a:pt x="326" y="471"/>
                  </a:cubicBezTo>
                  <a:cubicBezTo>
                    <a:pt x="324" y="471"/>
                    <a:pt x="322" y="471"/>
                    <a:pt x="320" y="472"/>
                  </a:cubicBezTo>
                  <a:cubicBezTo>
                    <a:pt x="318" y="473"/>
                    <a:pt x="317" y="471"/>
                    <a:pt x="317" y="470"/>
                  </a:cubicBezTo>
                  <a:cubicBezTo>
                    <a:pt x="317" y="465"/>
                    <a:pt x="315" y="460"/>
                    <a:pt x="315" y="455"/>
                  </a:cubicBezTo>
                  <a:cubicBezTo>
                    <a:pt x="315" y="454"/>
                    <a:pt x="314" y="453"/>
                    <a:pt x="314" y="452"/>
                  </a:cubicBezTo>
                  <a:cubicBezTo>
                    <a:pt x="312" y="448"/>
                    <a:pt x="313" y="446"/>
                    <a:pt x="317" y="446"/>
                  </a:cubicBezTo>
                  <a:cubicBezTo>
                    <a:pt x="318" y="446"/>
                    <a:pt x="319" y="446"/>
                    <a:pt x="321" y="446"/>
                  </a:cubicBezTo>
                  <a:cubicBezTo>
                    <a:pt x="330" y="447"/>
                    <a:pt x="340" y="447"/>
                    <a:pt x="349" y="448"/>
                  </a:cubicBezTo>
                  <a:cubicBezTo>
                    <a:pt x="357" y="449"/>
                    <a:pt x="366" y="448"/>
                    <a:pt x="374" y="448"/>
                  </a:cubicBezTo>
                  <a:cubicBezTo>
                    <a:pt x="381" y="448"/>
                    <a:pt x="388" y="446"/>
                    <a:pt x="395" y="447"/>
                  </a:cubicBezTo>
                  <a:cubicBezTo>
                    <a:pt x="398" y="447"/>
                    <a:pt x="399" y="447"/>
                    <a:pt x="398" y="451"/>
                  </a:cubicBezTo>
                  <a:close/>
                  <a:moveTo>
                    <a:pt x="402" y="430"/>
                  </a:moveTo>
                  <a:cubicBezTo>
                    <a:pt x="400" y="433"/>
                    <a:pt x="401" y="436"/>
                    <a:pt x="400" y="439"/>
                  </a:cubicBezTo>
                  <a:cubicBezTo>
                    <a:pt x="399" y="442"/>
                    <a:pt x="398" y="443"/>
                    <a:pt x="395" y="443"/>
                  </a:cubicBezTo>
                  <a:cubicBezTo>
                    <a:pt x="384" y="442"/>
                    <a:pt x="374" y="440"/>
                    <a:pt x="363" y="441"/>
                  </a:cubicBezTo>
                  <a:cubicBezTo>
                    <a:pt x="352" y="442"/>
                    <a:pt x="341" y="441"/>
                    <a:pt x="330" y="441"/>
                  </a:cubicBezTo>
                  <a:cubicBezTo>
                    <a:pt x="325" y="442"/>
                    <a:pt x="320" y="442"/>
                    <a:pt x="315" y="442"/>
                  </a:cubicBezTo>
                  <a:cubicBezTo>
                    <a:pt x="313" y="442"/>
                    <a:pt x="312" y="441"/>
                    <a:pt x="312" y="439"/>
                  </a:cubicBezTo>
                  <a:cubicBezTo>
                    <a:pt x="311" y="435"/>
                    <a:pt x="309" y="432"/>
                    <a:pt x="309" y="428"/>
                  </a:cubicBezTo>
                  <a:cubicBezTo>
                    <a:pt x="309" y="426"/>
                    <a:pt x="308" y="425"/>
                    <a:pt x="307" y="423"/>
                  </a:cubicBezTo>
                  <a:cubicBezTo>
                    <a:pt x="315" y="423"/>
                    <a:pt x="323" y="425"/>
                    <a:pt x="331" y="425"/>
                  </a:cubicBezTo>
                  <a:cubicBezTo>
                    <a:pt x="340" y="424"/>
                    <a:pt x="349" y="425"/>
                    <a:pt x="358" y="425"/>
                  </a:cubicBezTo>
                  <a:cubicBezTo>
                    <a:pt x="365" y="426"/>
                    <a:pt x="372" y="424"/>
                    <a:pt x="380" y="425"/>
                  </a:cubicBezTo>
                  <a:cubicBezTo>
                    <a:pt x="386" y="425"/>
                    <a:pt x="391" y="424"/>
                    <a:pt x="397" y="423"/>
                  </a:cubicBezTo>
                  <a:cubicBezTo>
                    <a:pt x="403" y="423"/>
                    <a:pt x="405" y="426"/>
                    <a:pt x="402" y="430"/>
                  </a:cubicBezTo>
                  <a:close/>
                  <a:moveTo>
                    <a:pt x="555" y="292"/>
                  </a:moveTo>
                  <a:cubicBezTo>
                    <a:pt x="554" y="297"/>
                    <a:pt x="555" y="302"/>
                    <a:pt x="553" y="307"/>
                  </a:cubicBezTo>
                  <a:cubicBezTo>
                    <a:pt x="552" y="308"/>
                    <a:pt x="552" y="310"/>
                    <a:pt x="551" y="310"/>
                  </a:cubicBezTo>
                  <a:cubicBezTo>
                    <a:pt x="549" y="312"/>
                    <a:pt x="548" y="313"/>
                    <a:pt x="551" y="314"/>
                  </a:cubicBezTo>
                  <a:cubicBezTo>
                    <a:pt x="552" y="314"/>
                    <a:pt x="552" y="315"/>
                    <a:pt x="552" y="315"/>
                  </a:cubicBezTo>
                  <a:cubicBezTo>
                    <a:pt x="550" y="319"/>
                    <a:pt x="551" y="324"/>
                    <a:pt x="550" y="328"/>
                  </a:cubicBezTo>
                  <a:cubicBezTo>
                    <a:pt x="548" y="333"/>
                    <a:pt x="547" y="338"/>
                    <a:pt x="545" y="343"/>
                  </a:cubicBezTo>
                  <a:cubicBezTo>
                    <a:pt x="544" y="346"/>
                    <a:pt x="543" y="349"/>
                    <a:pt x="541" y="352"/>
                  </a:cubicBezTo>
                  <a:cubicBezTo>
                    <a:pt x="539" y="357"/>
                    <a:pt x="534" y="360"/>
                    <a:pt x="532" y="366"/>
                  </a:cubicBezTo>
                  <a:cubicBezTo>
                    <a:pt x="532" y="366"/>
                    <a:pt x="531" y="367"/>
                    <a:pt x="531" y="367"/>
                  </a:cubicBezTo>
                  <a:cubicBezTo>
                    <a:pt x="526" y="369"/>
                    <a:pt x="524" y="373"/>
                    <a:pt x="520" y="376"/>
                  </a:cubicBezTo>
                  <a:cubicBezTo>
                    <a:pt x="516" y="379"/>
                    <a:pt x="511" y="382"/>
                    <a:pt x="506" y="384"/>
                  </a:cubicBezTo>
                  <a:cubicBezTo>
                    <a:pt x="500" y="387"/>
                    <a:pt x="494" y="391"/>
                    <a:pt x="488" y="393"/>
                  </a:cubicBezTo>
                  <a:cubicBezTo>
                    <a:pt x="484" y="394"/>
                    <a:pt x="481" y="397"/>
                    <a:pt x="477" y="397"/>
                  </a:cubicBezTo>
                  <a:cubicBezTo>
                    <a:pt x="474" y="396"/>
                    <a:pt x="474" y="400"/>
                    <a:pt x="472" y="399"/>
                  </a:cubicBezTo>
                  <a:cubicBezTo>
                    <a:pt x="470" y="398"/>
                    <a:pt x="469" y="399"/>
                    <a:pt x="467" y="400"/>
                  </a:cubicBezTo>
                  <a:cubicBezTo>
                    <a:pt x="463" y="401"/>
                    <a:pt x="458" y="403"/>
                    <a:pt x="454" y="404"/>
                  </a:cubicBezTo>
                  <a:cubicBezTo>
                    <a:pt x="448" y="406"/>
                    <a:pt x="442" y="407"/>
                    <a:pt x="436" y="409"/>
                  </a:cubicBezTo>
                  <a:cubicBezTo>
                    <a:pt x="429" y="412"/>
                    <a:pt x="421" y="412"/>
                    <a:pt x="413" y="414"/>
                  </a:cubicBezTo>
                  <a:cubicBezTo>
                    <a:pt x="410" y="414"/>
                    <a:pt x="406" y="414"/>
                    <a:pt x="403" y="416"/>
                  </a:cubicBezTo>
                  <a:cubicBezTo>
                    <a:pt x="402" y="417"/>
                    <a:pt x="401" y="416"/>
                    <a:pt x="401" y="415"/>
                  </a:cubicBezTo>
                  <a:cubicBezTo>
                    <a:pt x="400" y="414"/>
                    <a:pt x="398" y="414"/>
                    <a:pt x="397" y="415"/>
                  </a:cubicBezTo>
                  <a:cubicBezTo>
                    <a:pt x="390" y="418"/>
                    <a:pt x="382" y="419"/>
                    <a:pt x="375" y="419"/>
                  </a:cubicBezTo>
                  <a:cubicBezTo>
                    <a:pt x="370" y="420"/>
                    <a:pt x="365" y="419"/>
                    <a:pt x="359" y="419"/>
                  </a:cubicBezTo>
                  <a:cubicBezTo>
                    <a:pt x="347" y="418"/>
                    <a:pt x="335" y="418"/>
                    <a:pt x="323" y="417"/>
                  </a:cubicBezTo>
                  <a:cubicBezTo>
                    <a:pt x="313" y="415"/>
                    <a:pt x="304" y="414"/>
                    <a:pt x="294" y="413"/>
                  </a:cubicBezTo>
                  <a:cubicBezTo>
                    <a:pt x="278" y="410"/>
                    <a:pt x="264" y="405"/>
                    <a:pt x="249" y="401"/>
                  </a:cubicBezTo>
                  <a:cubicBezTo>
                    <a:pt x="240" y="398"/>
                    <a:pt x="232" y="395"/>
                    <a:pt x="223" y="392"/>
                  </a:cubicBezTo>
                  <a:cubicBezTo>
                    <a:pt x="213" y="389"/>
                    <a:pt x="204" y="384"/>
                    <a:pt x="196" y="378"/>
                  </a:cubicBezTo>
                  <a:cubicBezTo>
                    <a:pt x="182" y="369"/>
                    <a:pt x="172" y="355"/>
                    <a:pt x="165" y="339"/>
                  </a:cubicBezTo>
                  <a:cubicBezTo>
                    <a:pt x="163" y="333"/>
                    <a:pt x="163" y="327"/>
                    <a:pt x="160" y="322"/>
                  </a:cubicBezTo>
                  <a:cubicBezTo>
                    <a:pt x="159" y="320"/>
                    <a:pt x="162" y="319"/>
                    <a:pt x="160" y="317"/>
                  </a:cubicBezTo>
                  <a:cubicBezTo>
                    <a:pt x="159" y="316"/>
                    <a:pt x="159" y="314"/>
                    <a:pt x="157" y="313"/>
                  </a:cubicBezTo>
                  <a:cubicBezTo>
                    <a:pt x="159" y="311"/>
                    <a:pt x="161" y="314"/>
                    <a:pt x="163" y="313"/>
                  </a:cubicBezTo>
                  <a:cubicBezTo>
                    <a:pt x="161" y="310"/>
                    <a:pt x="158" y="308"/>
                    <a:pt x="158" y="304"/>
                  </a:cubicBezTo>
                  <a:cubicBezTo>
                    <a:pt x="157" y="302"/>
                    <a:pt x="155" y="300"/>
                    <a:pt x="157" y="297"/>
                  </a:cubicBezTo>
                  <a:cubicBezTo>
                    <a:pt x="158" y="295"/>
                    <a:pt x="156" y="294"/>
                    <a:pt x="156" y="293"/>
                  </a:cubicBezTo>
                  <a:cubicBezTo>
                    <a:pt x="155" y="286"/>
                    <a:pt x="155" y="280"/>
                    <a:pt x="156" y="273"/>
                  </a:cubicBezTo>
                  <a:cubicBezTo>
                    <a:pt x="156" y="271"/>
                    <a:pt x="155" y="270"/>
                    <a:pt x="153" y="269"/>
                  </a:cubicBezTo>
                  <a:cubicBezTo>
                    <a:pt x="156" y="268"/>
                    <a:pt x="155" y="265"/>
                    <a:pt x="155" y="263"/>
                  </a:cubicBezTo>
                  <a:cubicBezTo>
                    <a:pt x="155" y="258"/>
                    <a:pt x="155" y="254"/>
                    <a:pt x="156" y="250"/>
                  </a:cubicBezTo>
                  <a:cubicBezTo>
                    <a:pt x="156" y="247"/>
                    <a:pt x="155" y="243"/>
                    <a:pt x="155" y="240"/>
                  </a:cubicBezTo>
                  <a:cubicBezTo>
                    <a:pt x="156" y="233"/>
                    <a:pt x="156" y="226"/>
                    <a:pt x="157" y="220"/>
                  </a:cubicBezTo>
                  <a:cubicBezTo>
                    <a:pt x="158" y="215"/>
                    <a:pt x="158" y="210"/>
                    <a:pt x="158" y="205"/>
                  </a:cubicBezTo>
                  <a:cubicBezTo>
                    <a:pt x="159" y="202"/>
                    <a:pt x="157" y="198"/>
                    <a:pt x="160" y="195"/>
                  </a:cubicBezTo>
                  <a:cubicBezTo>
                    <a:pt x="160" y="194"/>
                    <a:pt x="160" y="193"/>
                    <a:pt x="160" y="193"/>
                  </a:cubicBezTo>
                  <a:cubicBezTo>
                    <a:pt x="157" y="186"/>
                    <a:pt x="162" y="181"/>
                    <a:pt x="162" y="175"/>
                  </a:cubicBezTo>
                  <a:cubicBezTo>
                    <a:pt x="162" y="172"/>
                    <a:pt x="162" y="167"/>
                    <a:pt x="163" y="166"/>
                  </a:cubicBezTo>
                  <a:cubicBezTo>
                    <a:pt x="165" y="162"/>
                    <a:pt x="164" y="158"/>
                    <a:pt x="165" y="154"/>
                  </a:cubicBezTo>
                  <a:cubicBezTo>
                    <a:pt x="166" y="149"/>
                    <a:pt x="169" y="144"/>
                    <a:pt x="167" y="138"/>
                  </a:cubicBezTo>
                  <a:cubicBezTo>
                    <a:pt x="167" y="135"/>
                    <a:pt x="167" y="131"/>
                    <a:pt x="170" y="128"/>
                  </a:cubicBezTo>
                  <a:cubicBezTo>
                    <a:pt x="171" y="126"/>
                    <a:pt x="171" y="123"/>
                    <a:pt x="170" y="122"/>
                  </a:cubicBezTo>
                  <a:cubicBezTo>
                    <a:pt x="170" y="118"/>
                    <a:pt x="174" y="116"/>
                    <a:pt x="174" y="112"/>
                  </a:cubicBezTo>
                  <a:cubicBezTo>
                    <a:pt x="173" y="108"/>
                    <a:pt x="175" y="104"/>
                    <a:pt x="176" y="101"/>
                  </a:cubicBezTo>
                  <a:cubicBezTo>
                    <a:pt x="176" y="100"/>
                    <a:pt x="176" y="99"/>
                    <a:pt x="176" y="98"/>
                  </a:cubicBezTo>
                  <a:cubicBezTo>
                    <a:pt x="176" y="98"/>
                    <a:pt x="176" y="96"/>
                    <a:pt x="176" y="96"/>
                  </a:cubicBezTo>
                  <a:cubicBezTo>
                    <a:pt x="183" y="94"/>
                    <a:pt x="177" y="89"/>
                    <a:pt x="178" y="86"/>
                  </a:cubicBezTo>
                  <a:cubicBezTo>
                    <a:pt x="180" y="83"/>
                    <a:pt x="180" y="79"/>
                    <a:pt x="181" y="76"/>
                  </a:cubicBezTo>
                  <a:cubicBezTo>
                    <a:pt x="183" y="74"/>
                    <a:pt x="182" y="71"/>
                    <a:pt x="183" y="69"/>
                  </a:cubicBezTo>
                  <a:cubicBezTo>
                    <a:pt x="185" y="65"/>
                    <a:pt x="184" y="59"/>
                    <a:pt x="186" y="55"/>
                  </a:cubicBezTo>
                  <a:cubicBezTo>
                    <a:pt x="188" y="51"/>
                    <a:pt x="187" y="45"/>
                    <a:pt x="192" y="43"/>
                  </a:cubicBezTo>
                  <a:cubicBezTo>
                    <a:pt x="193" y="43"/>
                    <a:pt x="193" y="41"/>
                    <a:pt x="193" y="42"/>
                  </a:cubicBezTo>
                  <a:cubicBezTo>
                    <a:pt x="197" y="43"/>
                    <a:pt x="200" y="40"/>
                    <a:pt x="203" y="39"/>
                  </a:cubicBezTo>
                  <a:cubicBezTo>
                    <a:pt x="209" y="36"/>
                    <a:pt x="215" y="36"/>
                    <a:pt x="220" y="37"/>
                  </a:cubicBezTo>
                  <a:cubicBezTo>
                    <a:pt x="227" y="39"/>
                    <a:pt x="234" y="37"/>
                    <a:pt x="241" y="38"/>
                  </a:cubicBezTo>
                  <a:cubicBezTo>
                    <a:pt x="243" y="38"/>
                    <a:pt x="245" y="39"/>
                    <a:pt x="247" y="37"/>
                  </a:cubicBezTo>
                  <a:cubicBezTo>
                    <a:pt x="248" y="37"/>
                    <a:pt x="248" y="36"/>
                    <a:pt x="249" y="36"/>
                  </a:cubicBezTo>
                  <a:cubicBezTo>
                    <a:pt x="253" y="38"/>
                    <a:pt x="258" y="36"/>
                    <a:pt x="263" y="36"/>
                  </a:cubicBezTo>
                  <a:cubicBezTo>
                    <a:pt x="269" y="35"/>
                    <a:pt x="276" y="36"/>
                    <a:pt x="282" y="35"/>
                  </a:cubicBezTo>
                  <a:cubicBezTo>
                    <a:pt x="287" y="34"/>
                    <a:pt x="292" y="34"/>
                    <a:pt x="297" y="34"/>
                  </a:cubicBezTo>
                  <a:cubicBezTo>
                    <a:pt x="306" y="33"/>
                    <a:pt x="315" y="32"/>
                    <a:pt x="324" y="32"/>
                  </a:cubicBezTo>
                  <a:cubicBezTo>
                    <a:pt x="336" y="32"/>
                    <a:pt x="348" y="31"/>
                    <a:pt x="361" y="32"/>
                  </a:cubicBezTo>
                  <a:cubicBezTo>
                    <a:pt x="378" y="32"/>
                    <a:pt x="394" y="32"/>
                    <a:pt x="411" y="33"/>
                  </a:cubicBezTo>
                  <a:cubicBezTo>
                    <a:pt x="419" y="33"/>
                    <a:pt x="427" y="34"/>
                    <a:pt x="435" y="34"/>
                  </a:cubicBezTo>
                  <a:cubicBezTo>
                    <a:pt x="444" y="35"/>
                    <a:pt x="453" y="36"/>
                    <a:pt x="463" y="36"/>
                  </a:cubicBezTo>
                  <a:cubicBezTo>
                    <a:pt x="471" y="37"/>
                    <a:pt x="479" y="39"/>
                    <a:pt x="487" y="38"/>
                  </a:cubicBezTo>
                  <a:cubicBezTo>
                    <a:pt x="497" y="37"/>
                    <a:pt x="506" y="40"/>
                    <a:pt x="515" y="42"/>
                  </a:cubicBezTo>
                  <a:cubicBezTo>
                    <a:pt x="520" y="43"/>
                    <a:pt x="523" y="46"/>
                    <a:pt x="524" y="53"/>
                  </a:cubicBezTo>
                  <a:cubicBezTo>
                    <a:pt x="526" y="60"/>
                    <a:pt x="527" y="68"/>
                    <a:pt x="528" y="75"/>
                  </a:cubicBezTo>
                  <a:cubicBezTo>
                    <a:pt x="529" y="80"/>
                    <a:pt x="530" y="84"/>
                    <a:pt x="532" y="87"/>
                  </a:cubicBezTo>
                  <a:cubicBezTo>
                    <a:pt x="534" y="90"/>
                    <a:pt x="531" y="92"/>
                    <a:pt x="532" y="93"/>
                  </a:cubicBezTo>
                  <a:cubicBezTo>
                    <a:pt x="535" y="99"/>
                    <a:pt x="536" y="106"/>
                    <a:pt x="537" y="112"/>
                  </a:cubicBezTo>
                  <a:cubicBezTo>
                    <a:pt x="538" y="115"/>
                    <a:pt x="537" y="118"/>
                    <a:pt x="541" y="120"/>
                  </a:cubicBezTo>
                  <a:cubicBezTo>
                    <a:pt x="543" y="121"/>
                    <a:pt x="540" y="121"/>
                    <a:pt x="540" y="122"/>
                  </a:cubicBezTo>
                  <a:cubicBezTo>
                    <a:pt x="540" y="126"/>
                    <a:pt x="542" y="129"/>
                    <a:pt x="542" y="133"/>
                  </a:cubicBezTo>
                  <a:cubicBezTo>
                    <a:pt x="543" y="141"/>
                    <a:pt x="544" y="149"/>
                    <a:pt x="546" y="156"/>
                  </a:cubicBezTo>
                  <a:cubicBezTo>
                    <a:pt x="547" y="164"/>
                    <a:pt x="549" y="172"/>
                    <a:pt x="550" y="180"/>
                  </a:cubicBezTo>
                  <a:cubicBezTo>
                    <a:pt x="550" y="184"/>
                    <a:pt x="550" y="188"/>
                    <a:pt x="551" y="192"/>
                  </a:cubicBezTo>
                  <a:cubicBezTo>
                    <a:pt x="552" y="196"/>
                    <a:pt x="552" y="201"/>
                    <a:pt x="553" y="206"/>
                  </a:cubicBezTo>
                  <a:cubicBezTo>
                    <a:pt x="554" y="214"/>
                    <a:pt x="554" y="222"/>
                    <a:pt x="555" y="231"/>
                  </a:cubicBezTo>
                  <a:cubicBezTo>
                    <a:pt x="556" y="242"/>
                    <a:pt x="556" y="253"/>
                    <a:pt x="556" y="264"/>
                  </a:cubicBezTo>
                  <a:cubicBezTo>
                    <a:pt x="556" y="273"/>
                    <a:pt x="556" y="283"/>
                    <a:pt x="555" y="292"/>
                  </a:cubicBezTo>
                  <a:close/>
                  <a:moveTo>
                    <a:pt x="560" y="200"/>
                  </a:moveTo>
                  <a:cubicBezTo>
                    <a:pt x="560" y="189"/>
                    <a:pt x="558" y="179"/>
                    <a:pt x="557" y="168"/>
                  </a:cubicBezTo>
                  <a:cubicBezTo>
                    <a:pt x="555" y="159"/>
                    <a:pt x="553" y="150"/>
                    <a:pt x="552" y="140"/>
                  </a:cubicBezTo>
                  <a:cubicBezTo>
                    <a:pt x="551" y="133"/>
                    <a:pt x="549" y="125"/>
                    <a:pt x="547" y="117"/>
                  </a:cubicBezTo>
                  <a:cubicBezTo>
                    <a:pt x="545" y="112"/>
                    <a:pt x="550" y="110"/>
                    <a:pt x="553" y="110"/>
                  </a:cubicBezTo>
                  <a:cubicBezTo>
                    <a:pt x="560" y="107"/>
                    <a:pt x="564" y="101"/>
                    <a:pt x="569" y="96"/>
                  </a:cubicBezTo>
                  <a:cubicBezTo>
                    <a:pt x="576" y="88"/>
                    <a:pt x="581" y="79"/>
                    <a:pt x="585" y="69"/>
                  </a:cubicBezTo>
                  <a:cubicBezTo>
                    <a:pt x="586" y="64"/>
                    <a:pt x="587" y="59"/>
                    <a:pt x="589" y="54"/>
                  </a:cubicBezTo>
                  <a:cubicBezTo>
                    <a:pt x="589" y="52"/>
                    <a:pt x="591" y="51"/>
                    <a:pt x="593" y="51"/>
                  </a:cubicBezTo>
                  <a:cubicBezTo>
                    <a:pt x="601" y="51"/>
                    <a:pt x="609" y="50"/>
                    <a:pt x="617" y="49"/>
                  </a:cubicBezTo>
                  <a:cubicBezTo>
                    <a:pt x="625" y="49"/>
                    <a:pt x="633" y="47"/>
                    <a:pt x="641" y="46"/>
                  </a:cubicBezTo>
                  <a:cubicBezTo>
                    <a:pt x="646" y="45"/>
                    <a:pt x="651" y="45"/>
                    <a:pt x="656" y="44"/>
                  </a:cubicBezTo>
                  <a:cubicBezTo>
                    <a:pt x="658" y="43"/>
                    <a:pt x="659" y="44"/>
                    <a:pt x="661" y="44"/>
                  </a:cubicBezTo>
                  <a:cubicBezTo>
                    <a:pt x="664" y="44"/>
                    <a:pt x="662" y="47"/>
                    <a:pt x="663" y="48"/>
                  </a:cubicBezTo>
                  <a:cubicBezTo>
                    <a:pt x="664" y="52"/>
                    <a:pt x="664" y="56"/>
                    <a:pt x="664" y="60"/>
                  </a:cubicBezTo>
                  <a:cubicBezTo>
                    <a:pt x="663" y="62"/>
                    <a:pt x="663" y="63"/>
                    <a:pt x="665" y="65"/>
                  </a:cubicBezTo>
                  <a:cubicBezTo>
                    <a:pt x="666" y="66"/>
                    <a:pt x="661" y="67"/>
                    <a:pt x="664" y="69"/>
                  </a:cubicBezTo>
                  <a:cubicBezTo>
                    <a:pt x="662" y="71"/>
                    <a:pt x="666" y="74"/>
                    <a:pt x="663" y="76"/>
                  </a:cubicBezTo>
                  <a:cubicBezTo>
                    <a:pt x="661" y="77"/>
                    <a:pt x="665" y="77"/>
                    <a:pt x="664" y="78"/>
                  </a:cubicBezTo>
                  <a:cubicBezTo>
                    <a:pt x="660" y="81"/>
                    <a:pt x="665" y="84"/>
                    <a:pt x="664" y="88"/>
                  </a:cubicBezTo>
                  <a:cubicBezTo>
                    <a:pt x="663" y="88"/>
                    <a:pt x="663" y="90"/>
                    <a:pt x="663" y="91"/>
                  </a:cubicBezTo>
                  <a:cubicBezTo>
                    <a:pt x="663" y="92"/>
                    <a:pt x="659" y="94"/>
                    <a:pt x="663" y="96"/>
                  </a:cubicBezTo>
                  <a:cubicBezTo>
                    <a:pt x="662" y="97"/>
                    <a:pt x="663" y="100"/>
                    <a:pt x="660" y="100"/>
                  </a:cubicBezTo>
                  <a:cubicBezTo>
                    <a:pt x="659" y="101"/>
                    <a:pt x="658" y="103"/>
                    <a:pt x="658" y="104"/>
                  </a:cubicBezTo>
                  <a:cubicBezTo>
                    <a:pt x="658" y="106"/>
                    <a:pt x="660" y="104"/>
                    <a:pt x="661" y="106"/>
                  </a:cubicBezTo>
                  <a:cubicBezTo>
                    <a:pt x="658" y="108"/>
                    <a:pt x="656" y="111"/>
                    <a:pt x="657" y="115"/>
                  </a:cubicBezTo>
                  <a:cubicBezTo>
                    <a:pt x="658" y="117"/>
                    <a:pt x="654" y="118"/>
                    <a:pt x="657" y="120"/>
                  </a:cubicBezTo>
                  <a:cubicBezTo>
                    <a:pt x="655" y="121"/>
                    <a:pt x="655" y="122"/>
                    <a:pt x="655" y="124"/>
                  </a:cubicBezTo>
                  <a:cubicBezTo>
                    <a:pt x="653" y="128"/>
                    <a:pt x="653" y="134"/>
                    <a:pt x="649" y="138"/>
                  </a:cubicBezTo>
                  <a:cubicBezTo>
                    <a:pt x="648" y="138"/>
                    <a:pt x="648" y="138"/>
                    <a:pt x="648" y="139"/>
                  </a:cubicBezTo>
                  <a:cubicBezTo>
                    <a:pt x="650" y="144"/>
                    <a:pt x="647" y="148"/>
                    <a:pt x="644" y="152"/>
                  </a:cubicBezTo>
                  <a:cubicBezTo>
                    <a:pt x="642" y="155"/>
                    <a:pt x="640" y="159"/>
                    <a:pt x="641" y="163"/>
                  </a:cubicBezTo>
                  <a:cubicBezTo>
                    <a:pt x="641" y="163"/>
                    <a:pt x="641" y="163"/>
                    <a:pt x="642" y="163"/>
                  </a:cubicBezTo>
                  <a:cubicBezTo>
                    <a:pt x="635" y="162"/>
                    <a:pt x="641" y="170"/>
                    <a:pt x="636" y="170"/>
                  </a:cubicBezTo>
                  <a:cubicBezTo>
                    <a:pt x="636" y="170"/>
                    <a:pt x="636" y="173"/>
                    <a:pt x="635" y="174"/>
                  </a:cubicBezTo>
                  <a:cubicBezTo>
                    <a:pt x="635" y="178"/>
                    <a:pt x="633" y="182"/>
                    <a:pt x="629" y="184"/>
                  </a:cubicBezTo>
                  <a:cubicBezTo>
                    <a:pt x="629" y="184"/>
                    <a:pt x="629" y="184"/>
                    <a:pt x="629" y="184"/>
                  </a:cubicBezTo>
                  <a:cubicBezTo>
                    <a:pt x="632" y="189"/>
                    <a:pt x="625" y="190"/>
                    <a:pt x="625" y="194"/>
                  </a:cubicBezTo>
                  <a:cubicBezTo>
                    <a:pt x="625" y="195"/>
                    <a:pt x="624" y="199"/>
                    <a:pt x="622" y="200"/>
                  </a:cubicBezTo>
                  <a:cubicBezTo>
                    <a:pt x="616" y="208"/>
                    <a:pt x="612" y="216"/>
                    <a:pt x="607" y="224"/>
                  </a:cubicBezTo>
                  <a:cubicBezTo>
                    <a:pt x="602" y="231"/>
                    <a:pt x="597" y="237"/>
                    <a:pt x="594" y="244"/>
                  </a:cubicBezTo>
                  <a:cubicBezTo>
                    <a:pt x="593" y="247"/>
                    <a:pt x="589" y="248"/>
                    <a:pt x="589" y="252"/>
                  </a:cubicBezTo>
                  <a:cubicBezTo>
                    <a:pt x="589" y="255"/>
                    <a:pt x="586" y="252"/>
                    <a:pt x="585" y="254"/>
                  </a:cubicBezTo>
                  <a:cubicBezTo>
                    <a:pt x="584" y="260"/>
                    <a:pt x="579" y="263"/>
                    <a:pt x="576" y="267"/>
                  </a:cubicBezTo>
                  <a:cubicBezTo>
                    <a:pt x="574" y="271"/>
                    <a:pt x="572" y="274"/>
                    <a:pt x="569" y="277"/>
                  </a:cubicBezTo>
                  <a:cubicBezTo>
                    <a:pt x="568" y="277"/>
                    <a:pt x="567" y="278"/>
                    <a:pt x="567" y="279"/>
                  </a:cubicBezTo>
                  <a:cubicBezTo>
                    <a:pt x="567" y="282"/>
                    <a:pt x="565" y="282"/>
                    <a:pt x="563" y="282"/>
                  </a:cubicBezTo>
                  <a:cubicBezTo>
                    <a:pt x="566" y="279"/>
                    <a:pt x="564" y="275"/>
                    <a:pt x="564" y="272"/>
                  </a:cubicBezTo>
                  <a:cubicBezTo>
                    <a:pt x="564" y="265"/>
                    <a:pt x="565" y="259"/>
                    <a:pt x="564" y="252"/>
                  </a:cubicBezTo>
                  <a:cubicBezTo>
                    <a:pt x="563" y="242"/>
                    <a:pt x="564" y="233"/>
                    <a:pt x="563" y="223"/>
                  </a:cubicBezTo>
                  <a:cubicBezTo>
                    <a:pt x="562" y="220"/>
                    <a:pt x="561" y="217"/>
                    <a:pt x="562" y="213"/>
                  </a:cubicBezTo>
                  <a:cubicBezTo>
                    <a:pt x="563" y="209"/>
                    <a:pt x="561" y="204"/>
                    <a:pt x="560" y="200"/>
                  </a:cubicBezTo>
                  <a:close/>
                  <a:moveTo>
                    <a:pt x="701" y="70"/>
                  </a:moveTo>
                  <a:cubicBezTo>
                    <a:pt x="700" y="78"/>
                    <a:pt x="698" y="85"/>
                    <a:pt x="698" y="93"/>
                  </a:cubicBezTo>
                  <a:cubicBezTo>
                    <a:pt x="697" y="98"/>
                    <a:pt x="694" y="104"/>
                    <a:pt x="693" y="110"/>
                  </a:cubicBezTo>
                  <a:cubicBezTo>
                    <a:pt x="692" y="118"/>
                    <a:pt x="689" y="127"/>
                    <a:pt x="686" y="135"/>
                  </a:cubicBezTo>
                  <a:cubicBezTo>
                    <a:pt x="684" y="142"/>
                    <a:pt x="683" y="149"/>
                    <a:pt x="678" y="155"/>
                  </a:cubicBezTo>
                  <a:cubicBezTo>
                    <a:pt x="677" y="157"/>
                    <a:pt x="675" y="160"/>
                    <a:pt x="675" y="163"/>
                  </a:cubicBezTo>
                  <a:cubicBezTo>
                    <a:pt x="675" y="164"/>
                    <a:pt x="675" y="165"/>
                    <a:pt x="675" y="165"/>
                  </a:cubicBezTo>
                  <a:cubicBezTo>
                    <a:pt x="671" y="167"/>
                    <a:pt x="671" y="171"/>
                    <a:pt x="669" y="174"/>
                  </a:cubicBezTo>
                  <a:cubicBezTo>
                    <a:pt x="667" y="179"/>
                    <a:pt x="664" y="184"/>
                    <a:pt x="662" y="188"/>
                  </a:cubicBezTo>
                  <a:cubicBezTo>
                    <a:pt x="659" y="194"/>
                    <a:pt x="656" y="199"/>
                    <a:pt x="653" y="205"/>
                  </a:cubicBezTo>
                  <a:cubicBezTo>
                    <a:pt x="650" y="211"/>
                    <a:pt x="645" y="215"/>
                    <a:pt x="641" y="221"/>
                  </a:cubicBezTo>
                  <a:cubicBezTo>
                    <a:pt x="638" y="227"/>
                    <a:pt x="633" y="232"/>
                    <a:pt x="628" y="238"/>
                  </a:cubicBezTo>
                  <a:cubicBezTo>
                    <a:pt x="623" y="243"/>
                    <a:pt x="618" y="249"/>
                    <a:pt x="613" y="254"/>
                  </a:cubicBezTo>
                  <a:cubicBezTo>
                    <a:pt x="607" y="260"/>
                    <a:pt x="600" y="266"/>
                    <a:pt x="594" y="272"/>
                  </a:cubicBezTo>
                  <a:cubicBezTo>
                    <a:pt x="585" y="281"/>
                    <a:pt x="574" y="289"/>
                    <a:pt x="565" y="298"/>
                  </a:cubicBezTo>
                  <a:cubicBezTo>
                    <a:pt x="564" y="298"/>
                    <a:pt x="564" y="299"/>
                    <a:pt x="563" y="299"/>
                  </a:cubicBezTo>
                  <a:cubicBezTo>
                    <a:pt x="561" y="298"/>
                    <a:pt x="563" y="297"/>
                    <a:pt x="563" y="296"/>
                  </a:cubicBezTo>
                  <a:cubicBezTo>
                    <a:pt x="562" y="289"/>
                    <a:pt x="569" y="287"/>
                    <a:pt x="573" y="283"/>
                  </a:cubicBezTo>
                  <a:cubicBezTo>
                    <a:pt x="579" y="275"/>
                    <a:pt x="586" y="268"/>
                    <a:pt x="592" y="260"/>
                  </a:cubicBezTo>
                  <a:cubicBezTo>
                    <a:pt x="596" y="253"/>
                    <a:pt x="601" y="247"/>
                    <a:pt x="605" y="240"/>
                  </a:cubicBezTo>
                  <a:cubicBezTo>
                    <a:pt x="612" y="232"/>
                    <a:pt x="617" y="222"/>
                    <a:pt x="623" y="213"/>
                  </a:cubicBezTo>
                  <a:cubicBezTo>
                    <a:pt x="627" y="207"/>
                    <a:pt x="630" y="201"/>
                    <a:pt x="634" y="195"/>
                  </a:cubicBezTo>
                  <a:cubicBezTo>
                    <a:pt x="636" y="189"/>
                    <a:pt x="638" y="183"/>
                    <a:pt x="642" y="178"/>
                  </a:cubicBezTo>
                  <a:cubicBezTo>
                    <a:pt x="643" y="177"/>
                    <a:pt x="644" y="176"/>
                    <a:pt x="644" y="175"/>
                  </a:cubicBezTo>
                  <a:cubicBezTo>
                    <a:pt x="646" y="167"/>
                    <a:pt x="650" y="161"/>
                    <a:pt x="652" y="154"/>
                  </a:cubicBezTo>
                  <a:cubicBezTo>
                    <a:pt x="656" y="144"/>
                    <a:pt x="659" y="135"/>
                    <a:pt x="662" y="125"/>
                  </a:cubicBezTo>
                  <a:cubicBezTo>
                    <a:pt x="665" y="114"/>
                    <a:pt x="667" y="103"/>
                    <a:pt x="669" y="91"/>
                  </a:cubicBezTo>
                  <a:cubicBezTo>
                    <a:pt x="671" y="79"/>
                    <a:pt x="672" y="66"/>
                    <a:pt x="671" y="53"/>
                  </a:cubicBezTo>
                  <a:cubicBezTo>
                    <a:pt x="670" y="48"/>
                    <a:pt x="670" y="42"/>
                    <a:pt x="665" y="38"/>
                  </a:cubicBezTo>
                  <a:cubicBezTo>
                    <a:pt x="663" y="38"/>
                    <a:pt x="662" y="36"/>
                    <a:pt x="661" y="37"/>
                  </a:cubicBezTo>
                  <a:cubicBezTo>
                    <a:pt x="658" y="39"/>
                    <a:pt x="654" y="38"/>
                    <a:pt x="651" y="38"/>
                  </a:cubicBezTo>
                  <a:cubicBezTo>
                    <a:pt x="647" y="39"/>
                    <a:pt x="643" y="39"/>
                    <a:pt x="639" y="40"/>
                  </a:cubicBezTo>
                  <a:cubicBezTo>
                    <a:pt x="632" y="42"/>
                    <a:pt x="626" y="40"/>
                    <a:pt x="619" y="42"/>
                  </a:cubicBezTo>
                  <a:cubicBezTo>
                    <a:pt x="615" y="43"/>
                    <a:pt x="611" y="44"/>
                    <a:pt x="606" y="44"/>
                  </a:cubicBezTo>
                  <a:cubicBezTo>
                    <a:pt x="600" y="44"/>
                    <a:pt x="595" y="45"/>
                    <a:pt x="590" y="46"/>
                  </a:cubicBezTo>
                  <a:cubicBezTo>
                    <a:pt x="587" y="46"/>
                    <a:pt x="586" y="47"/>
                    <a:pt x="585" y="49"/>
                  </a:cubicBezTo>
                  <a:cubicBezTo>
                    <a:pt x="584" y="54"/>
                    <a:pt x="582" y="58"/>
                    <a:pt x="580" y="63"/>
                  </a:cubicBezTo>
                  <a:cubicBezTo>
                    <a:pt x="578" y="71"/>
                    <a:pt x="574" y="79"/>
                    <a:pt x="569" y="85"/>
                  </a:cubicBezTo>
                  <a:cubicBezTo>
                    <a:pt x="563" y="94"/>
                    <a:pt x="555" y="101"/>
                    <a:pt x="545" y="107"/>
                  </a:cubicBezTo>
                  <a:cubicBezTo>
                    <a:pt x="545" y="102"/>
                    <a:pt x="543" y="98"/>
                    <a:pt x="542" y="94"/>
                  </a:cubicBezTo>
                  <a:cubicBezTo>
                    <a:pt x="542" y="92"/>
                    <a:pt x="542" y="91"/>
                    <a:pt x="544" y="90"/>
                  </a:cubicBezTo>
                  <a:cubicBezTo>
                    <a:pt x="549" y="85"/>
                    <a:pt x="556" y="81"/>
                    <a:pt x="560" y="74"/>
                  </a:cubicBezTo>
                  <a:cubicBezTo>
                    <a:pt x="567" y="61"/>
                    <a:pt x="569" y="47"/>
                    <a:pt x="571" y="33"/>
                  </a:cubicBezTo>
                  <a:cubicBezTo>
                    <a:pt x="571" y="32"/>
                    <a:pt x="571" y="31"/>
                    <a:pt x="571" y="30"/>
                  </a:cubicBezTo>
                  <a:cubicBezTo>
                    <a:pt x="571" y="28"/>
                    <a:pt x="571" y="26"/>
                    <a:pt x="575" y="25"/>
                  </a:cubicBezTo>
                  <a:cubicBezTo>
                    <a:pt x="579" y="24"/>
                    <a:pt x="584" y="22"/>
                    <a:pt x="588" y="22"/>
                  </a:cubicBezTo>
                  <a:cubicBezTo>
                    <a:pt x="594" y="23"/>
                    <a:pt x="598" y="19"/>
                    <a:pt x="604" y="19"/>
                  </a:cubicBezTo>
                  <a:cubicBezTo>
                    <a:pt x="610" y="19"/>
                    <a:pt x="617" y="20"/>
                    <a:pt x="623" y="16"/>
                  </a:cubicBezTo>
                  <a:cubicBezTo>
                    <a:pt x="625" y="15"/>
                    <a:pt x="627" y="16"/>
                    <a:pt x="628" y="13"/>
                  </a:cubicBezTo>
                  <a:cubicBezTo>
                    <a:pt x="631" y="19"/>
                    <a:pt x="635" y="15"/>
                    <a:pt x="637" y="15"/>
                  </a:cubicBezTo>
                  <a:cubicBezTo>
                    <a:pt x="642" y="15"/>
                    <a:pt x="647" y="14"/>
                    <a:pt x="652" y="13"/>
                  </a:cubicBezTo>
                  <a:cubicBezTo>
                    <a:pt x="655" y="13"/>
                    <a:pt x="659" y="12"/>
                    <a:pt x="662" y="13"/>
                  </a:cubicBezTo>
                  <a:cubicBezTo>
                    <a:pt x="667" y="14"/>
                    <a:pt x="671" y="12"/>
                    <a:pt x="676" y="13"/>
                  </a:cubicBezTo>
                  <a:cubicBezTo>
                    <a:pt x="681" y="13"/>
                    <a:pt x="686" y="14"/>
                    <a:pt x="690" y="12"/>
                  </a:cubicBezTo>
                  <a:cubicBezTo>
                    <a:pt x="692" y="11"/>
                    <a:pt x="695" y="14"/>
                    <a:pt x="697" y="11"/>
                  </a:cubicBezTo>
                  <a:cubicBezTo>
                    <a:pt x="698" y="12"/>
                    <a:pt x="699" y="13"/>
                    <a:pt x="700" y="15"/>
                  </a:cubicBezTo>
                  <a:cubicBezTo>
                    <a:pt x="701" y="22"/>
                    <a:pt x="702" y="29"/>
                    <a:pt x="703" y="36"/>
                  </a:cubicBezTo>
                  <a:cubicBezTo>
                    <a:pt x="705" y="48"/>
                    <a:pt x="702" y="59"/>
                    <a:pt x="701" y="70"/>
                  </a:cubicBezTo>
                  <a:close/>
                </a:path>
              </a:pathLst>
            </a:custGeom>
            <a:solidFill>
              <a:srgbClr val="222F3F"/>
            </a:solidFill>
            <a:ln w="9525">
              <a:noFill/>
              <a:round/>
            </a:ln>
          </p:spPr>
          <p:txBody>
            <a:bodyPr vert="horz" wrap="square" lIns="91440" tIns="45720" rIns="91440" bIns="45720" numCol="1" anchor="t" anchorCtr="0" compatLnSpc="1"/>
            <a:lstStyle/>
            <a:p>
              <a:endParaRPr lang="zh-CN" altLang="en-US"/>
            </a:p>
          </p:txBody>
        </p:sp>
        <p:sp>
          <p:nvSpPr>
            <p:cNvPr id="13" name="Freeform 62"/>
            <p:cNvSpPr/>
            <p:nvPr/>
          </p:nvSpPr>
          <p:spPr bwMode="auto">
            <a:xfrm>
              <a:off x="10522267" y="1076145"/>
              <a:ext cx="528638" cy="865188"/>
            </a:xfrm>
            <a:custGeom>
              <a:avLst/>
              <a:gdLst/>
              <a:ahLst/>
              <a:cxnLst>
                <a:cxn ang="0">
                  <a:pos x="49" y="191"/>
                </a:cxn>
                <a:cxn ang="0">
                  <a:pos x="58" y="166"/>
                </a:cxn>
                <a:cxn ang="0">
                  <a:pos x="35" y="150"/>
                </a:cxn>
                <a:cxn ang="0">
                  <a:pos x="26" y="119"/>
                </a:cxn>
                <a:cxn ang="0">
                  <a:pos x="50" y="125"/>
                </a:cxn>
                <a:cxn ang="0">
                  <a:pos x="64" y="163"/>
                </a:cxn>
                <a:cxn ang="0">
                  <a:pos x="69" y="161"/>
                </a:cxn>
                <a:cxn ang="0">
                  <a:pos x="77" y="143"/>
                </a:cxn>
                <a:cxn ang="0">
                  <a:pos x="81" y="130"/>
                </a:cxn>
                <a:cxn ang="0">
                  <a:pos x="68" y="119"/>
                </a:cxn>
                <a:cxn ang="0">
                  <a:pos x="54" y="113"/>
                </a:cxn>
                <a:cxn ang="0">
                  <a:pos x="49" y="108"/>
                </a:cxn>
                <a:cxn ang="0">
                  <a:pos x="45" y="99"/>
                </a:cxn>
                <a:cxn ang="0">
                  <a:pos x="37" y="70"/>
                </a:cxn>
                <a:cxn ang="0">
                  <a:pos x="54" y="66"/>
                </a:cxn>
                <a:cxn ang="0">
                  <a:pos x="81" y="96"/>
                </a:cxn>
                <a:cxn ang="0">
                  <a:pos x="83" y="122"/>
                </a:cxn>
                <a:cxn ang="0">
                  <a:pos x="89" y="91"/>
                </a:cxn>
                <a:cxn ang="0">
                  <a:pos x="75" y="68"/>
                </a:cxn>
                <a:cxn ang="0">
                  <a:pos x="62" y="32"/>
                </a:cxn>
                <a:cxn ang="0">
                  <a:pos x="77" y="5"/>
                </a:cxn>
                <a:cxn ang="0">
                  <a:pos x="99" y="44"/>
                </a:cxn>
                <a:cxn ang="0">
                  <a:pos x="94" y="77"/>
                </a:cxn>
                <a:cxn ang="0">
                  <a:pos x="94" y="109"/>
                </a:cxn>
                <a:cxn ang="0">
                  <a:pos x="92" y="122"/>
                </a:cxn>
                <a:cxn ang="0">
                  <a:pos x="99" y="108"/>
                </a:cxn>
                <a:cxn ang="0">
                  <a:pos x="116" y="74"/>
                </a:cxn>
                <a:cxn ang="0">
                  <a:pos x="127" y="69"/>
                </a:cxn>
                <a:cxn ang="0">
                  <a:pos x="129" y="67"/>
                </a:cxn>
                <a:cxn ang="0">
                  <a:pos x="140" y="71"/>
                </a:cxn>
                <a:cxn ang="0">
                  <a:pos x="136" y="100"/>
                </a:cxn>
                <a:cxn ang="0">
                  <a:pos x="126" y="114"/>
                </a:cxn>
                <a:cxn ang="0">
                  <a:pos x="97" y="125"/>
                </a:cxn>
                <a:cxn ang="0">
                  <a:pos x="88" y="135"/>
                </a:cxn>
                <a:cxn ang="0">
                  <a:pos x="75" y="165"/>
                </a:cxn>
                <a:cxn ang="0">
                  <a:pos x="83" y="162"/>
                </a:cxn>
                <a:cxn ang="0">
                  <a:pos x="101" y="145"/>
                </a:cxn>
                <a:cxn ang="0">
                  <a:pos x="132" y="141"/>
                </a:cxn>
                <a:cxn ang="0">
                  <a:pos x="119" y="170"/>
                </a:cxn>
                <a:cxn ang="0">
                  <a:pos x="96" y="176"/>
                </a:cxn>
                <a:cxn ang="0">
                  <a:pos x="73" y="174"/>
                </a:cxn>
                <a:cxn ang="0">
                  <a:pos x="50" y="202"/>
                </a:cxn>
                <a:cxn ang="0">
                  <a:pos x="51" y="205"/>
                </a:cxn>
                <a:cxn ang="0">
                  <a:pos x="73" y="197"/>
                </a:cxn>
                <a:cxn ang="0">
                  <a:pos x="113" y="213"/>
                </a:cxn>
                <a:cxn ang="0">
                  <a:pos x="77" y="225"/>
                </a:cxn>
                <a:cxn ang="0">
                  <a:pos x="64" y="217"/>
                </a:cxn>
                <a:cxn ang="0">
                  <a:pos x="47" y="211"/>
                </a:cxn>
                <a:cxn ang="0">
                  <a:pos x="17" y="229"/>
                </a:cxn>
                <a:cxn ang="0">
                  <a:pos x="6" y="229"/>
                </a:cxn>
                <a:cxn ang="0">
                  <a:pos x="26" y="214"/>
                </a:cxn>
                <a:cxn ang="0">
                  <a:pos x="32" y="207"/>
                </a:cxn>
                <a:cxn ang="0">
                  <a:pos x="10" y="190"/>
                </a:cxn>
                <a:cxn ang="0">
                  <a:pos x="3" y="149"/>
                </a:cxn>
                <a:cxn ang="0">
                  <a:pos x="25" y="157"/>
                </a:cxn>
                <a:cxn ang="0">
                  <a:pos x="37" y="193"/>
                </a:cxn>
              </a:cxnLst>
              <a:rect l="0" t="0" r="r" b="b"/>
              <a:pathLst>
                <a:path w="141" h="231">
                  <a:moveTo>
                    <a:pt x="38" y="202"/>
                  </a:moveTo>
                  <a:cubicBezTo>
                    <a:pt x="42" y="198"/>
                    <a:pt x="47" y="195"/>
                    <a:pt x="49" y="191"/>
                  </a:cubicBezTo>
                  <a:cubicBezTo>
                    <a:pt x="52" y="186"/>
                    <a:pt x="56" y="182"/>
                    <a:pt x="59" y="178"/>
                  </a:cubicBezTo>
                  <a:cubicBezTo>
                    <a:pt x="62" y="173"/>
                    <a:pt x="59" y="170"/>
                    <a:pt x="58" y="166"/>
                  </a:cubicBezTo>
                  <a:cubicBezTo>
                    <a:pt x="55" y="160"/>
                    <a:pt x="50" y="161"/>
                    <a:pt x="45" y="159"/>
                  </a:cubicBezTo>
                  <a:cubicBezTo>
                    <a:pt x="41" y="157"/>
                    <a:pt x="37" y="154"/>
                    <a:pt x="35" y="150"/>
                  </a:cubicBezTo>
                  <a:cubicBezTo>
                    <a:pt x="32" y="144"/>
                    <a:pt x="29" y="139"/>
                    <a:pt x="27" y="134"/>
                  </a:cubicBezTo>
                  <a:cubicBezTo>
                    <a:pt x="26" y="129"/>
                    <a:pt x="24" y="124"/>
                    <a:pt x="26" y="119"/>
                  </a:cubicBezTo>
                  <a:cubicBezTo>
                    <a:pt x="26" y="118"/>
                    <a:pt x="27" y="117"/>
                    <a:pt x="29" y="117"/>
                  </a:cubicBezTo>
                  <a:cubicBezTo>
                    <a:pt x="37" y="118"/>
                    <a:pt x="44" y="121"/>
                    <a:pt x="50" y="125"/>
                  </a:cubicBezTo>
                  <a:cubicBezTo>
                    <a:pt x="58" y="131"/>
                    <a:pt x="60" y="140"/>
                    <a:pt x="60" y="149"/>
                  </a:cubicBezTo>
                  <a:cubicBezTo>
                    <a:pt x="61" y="154"/>
                    <a:pt x="58" y="159"/>
                    <a:pt x="64" y="163"/>
                  </a:cubicBezTo>
                  <a:cubicBezTo>
                    <a:pt x="64" y="164"/>
                    <a:pt x="64" y="166"/>
                    <a:pt x="65" y="165"/>
                  </a:cubicBezTo>
                  <a:cubicBezTo>
                    <a:pt x="67" y="165"/>
                    <a:pt x="68" y="163"/>
                    <a:pt x="69" y="161"/>
                  </a:cubicBezTo>
                  <a:cubicBezTo>
                    <a:pt x="70" y="157"/>
                    <a:pt x="72" y="154"/>
                    <a:pt x="74" y="150"/>
                  </a:cubicBezTo>
                  <a:cubicBezTo>
                    <a:pt x="76" y="148"/>
                    <a:pt x="76" y="145"/>
                    <a:pt x="77" y="143"/>
                  </a:cubicBezTo>
                  <a:cubicBezTo>
                    <a:pt x="78" y="139"/>
                    <a:pt x="80" y="136"/>
                    <a:pt x="81" y="132"/>
                  </a:cubicBezTo>
                  <a:cubicBezTo>
                    <a:pt x="81" y="132"/>
                    <a:pt x="82" y="131"/>
                    <a:pt x="81" y="130"/>
                  </a:cubicBezTo>
                  <a:cubicBezTo>
                    <a:pt x="79" y="127"/>
                    <a:pt x="78" y="123"/>
                    <a:pt x="75" y="120"/>
                  </a:cubicBezTo>
                  <a:cubicBezTo>
                    <a:pt x="74" y="118"/>
                    <a:pt x="70" y="119"/>
                    <a:pt x="68" y="119"/>
                  </a:cubicBezTo>
                  <a:cubicBezTo>
                    <a:pt x="65" y="119"/>
                    <a:pt x="64" y="121"/>
                    <a:pt x="61" y="118"/>
                  </a:cubicBezTo>
                  <a:cubicBezTo>
                    <a:pt x="60" y="116"/>
                    <a:pt x="57" y="114"/>
                    <a:pt x="54" y="113"/>
                  </a:cubicBezTo>
                  <a:cubicBezTo>
                    <a:pt x="52" y="112"/>
                    <a:pt x="52" y="111"/>
                    <a:pt x="52" y="110"/>
                  </a:cubicBezTo>
                  <a:cubicBezTo>
                    <a:pt x="52" y="108"/>
                    <a:pt x="52" y="107"/>
                    <a:pt x="49" y="108"/>
                  </a:cubicBezTo>
                  <a:cubicBezTo>
                    <a:pt x="48" y="108"/>
                    <a:pt x="46" y="106"/>
                    <a:pt x="46" y="103"/>
                  </a:cubicBezTo>
                  <a:cubicBezTo>
                    <a:pt x="47" y="101"/>
                    <a:pt x="46" y="100"/>
                    <a:pt x="45" y="99"/>
                  </a:cubicBezTo>
                  <a:cubicBezTo>
                    <a:pt x="41" y="96"/>
                    <a:pt x="42" y="90"/>
                    <a:pt x="40" y="86"/>
                  </a:cubicBezTo>
                  <a:cubicBezTo>
                    <a:pt x="37" y="81"/>
                    <a:pt x="39" y="75"/>
                    <a:pt x="37" y="70"/>
                  </a:cubicBezTo>
                  <a:cubicBezTo>
                    <a:pt x="36" y="67"/>
                    <a:pt x="38" y="64"/>
                    <a:pt x="41" y="64"/>
                  </a:cubicBezTo>
                  <a:cubicBezTo>
                    <a:pt x="45" y="64"/>
                    <a:pt x="50" y="64"/>
                    <a:pt x="54" y="66"/>
                  </a:cubicBezTo>
                  <a:cubicBezTo>
                    <a:pt x="60" y="69"/>
                    <a:pt x="65" y="72"/>
                    <a:pt x="69" y="77"/>
                  </a:cubicBezTo>
                  <a:cubicBezTo>
                    <a:pt x="75" y="82"/>
                    <a:pt x="79" y="89"/>
                    <a:pt x="81" y="96"/>
                  </a:cubicBezTo>
                  <a:cubicBezTo>
                    <a:pt x="82" y="100"/>
                    <a:pt x="81" y="104"/>
                    <a:pt x="80" y="108"/>
                  </a:cubicBezTo>
                  <a:cubicBezTo>
                    <a:pt x="78" y="114"/>
                    <a:pt x="78" y="117"/>
                    <a:pt x="83" y="122"/>
                  </a:cubicBezTo>
                  <a:cubicBezTo>
                    <a:pt x="86" y="114"/>
                    <a:pt x="87" y="106"/>
                    <a:pt x="89" y="98"/>
                  </a:cubicBezTo>
                  <a:cubicBezTo>
                    <a:pt x="89" y="96"/>
                    <a:pt x="88" y="93"/>
                    <a:pt x="89" y="91"/>
                  </a:cubicBezTo>
                  <a:cubicBezTo>
                    <a:pt x="91" y="85"/>
                    <a:pt x="88" y="81"/>
                    <a:pt x="83" y="78"/>
                  </a:cubicBezTo>
                  <a:cubicBezTo>
                    <a:pt x="80" y="75"/>
                    <a:pt x="77" y="72"/>
                    <a:pt x="75" y="68"/>
                  </a:cubicBezTo>
                  <a:cubicBezTo>
                    <a:pt x="73" y="64"/>
                    <a:pt x="70" y="61"/>
                    <a:pt x="68" y="57"/>
                  </a:cubicBezTo>
                  <a:cubicBezTo>
                    <a:pt x="64" y="49"/>
                    <a:pt x="63" y="40"/>
                    <a:pt x="62" y="32"/>
                  </a:cubicBezTo>
                  <a:cubicBezTo>
                    <a:pt x="61" y="25"/>
                    <a:pt x="63" y="18"/>
                    <a:pt x="64" y="10"/>
                  </a:cubicBezTo>
                  <a:cubicBezTo>
                    <a:pt x="66" y="1"/>
                    <a:pt x="70" y="0"/>
                    <a:pt x="77" y="5"/>
                  </a:cubicBezTo>
                  <a:cubicBezTo>
                    <a:pt x="84" y="12"/>
                    <a:pt x="89" y="19"/>
                    <a:pt x="93" y="28"/>
                  </a:cubicBezTo>
                  <a:cubicBezTo>
                    <a:pt x="96" y="33"/>
                    <a:pt x="98" y="39"/>
                    <a:pt x="99" y="44"/>
                  </a:cubicBezTo>
                  <a:cubicBezTo>
                    <a:pt x="99" y="49"/>
                    <a:pt x="100" y="55"/>
                    <a:pt x="99" y="61"/>
                  </a:cubicBezTo>
                  <a:cubicBezTo>
                    <a:pt x="97" y="67"/>
                    <a:pt x="95" y="71"/>
                    <a:pt x="94" y="77"/>
                  </a:cubicBezTo>
                  <a:cubicBezTo>
                    <a:pt x="94" y="78"/>
                    <a:pt x="94" y="79"/>
                    <a:pt x="94" y="80"/>
                  </a:cubicBezTo>
                  <a:cubicBezTo>
                    <a:pt x="96" y="90"/>
                    <a:pt x="94" y="99"/>
                    <a:pt x="94" y="109"/>
                  </a:cubicBezTo>
                  <a:cubicBezTo>
                    <a:pt x="93" y="112"/>
                    <a:pt x="92" y="116"/>
                    <a:pt x="91" y="120"/>
                  </a:cubicBezTo>
                  <a:cubicBezTo>
                    <a:pt x="91" y="121"/>
                    <a:pt x="90" y="122"/>
                    <a:pt x="92" y="122"/>
                  </a:cubicBezTo>
                  <a:cubicBezTo>
                    <a:pt x="93" y="123"/>
                    <a:pt x="93" y="121"/>
                    <a:pt x="94" y="121"/>
                  </a:cubicBezTo>
                  <a:cubicBezTo>
                    <a:pt x="99" y="118"/>
                    <a:pt x="99" y="113"/>
                    <a:pt x="99" y="108"/>
                  </a:cubicBezTo>
                  <a:cubicBezTo>
                    <a:pt x="97" y="95"/>
                    <a:pt x="102" y="85"/>
                    <a:pt x="111" y="77"/>
                  </a:cubicBezTo>
                  <a:cubicBezTo>
                    <a:pt x="112" y="75"/>
                    <a:pt x="113" y="72"/>
                    <a:pt x="116" y="74"/>
                  </a:cubicBezTo>
                  <a:cubicBezTo>
                    <a:pt x="116" y="71"/>
                    <a:pt x="119" y="71"/>
                    <a:pt x="121" y="70"/>
                  </a:cubicBezTo>
                  <a:cubicBezTo>
                    <a:pt x="123" y="69"/>
                    <a:pt x="125" y="66"/>
                    <a:pt x="127" y="69"/>
                  </a:cubicBezTo>
                  <a:cubicBezTo>
                    <a:pt x="128" y="70"/>
                    <a:pt x="129" y="70"/>
                    <a:pt x="129" y="68"/>
                  </a:cubicBezTo>
                  <a:cubicBezTo>
                    <a:pt x="129" y="68"/>
                    <a:pt x="129" y="68"/>
                    <a:pt x="129" y="67"/>
                  </a:cubicBezTo>
                  <a:cubicBezTo>
                    <a:pt x="132" y="71"/>
                    <a:pt x="134" y="66"/>
                    <a:pt x="137" y="67"/>
                  </a:cubicBezTo>
                  <a:cubicBezTo>
                    <a:pt x="140" y="67"/>
                    <a:pt x="140" y="69"/>
                    <a:pt x="140" y="71"/>
                  </a:cubicBezTo>
                  <a:cubicBezTo>
                    <a:pt x="140" y="77"/>
                    <a:pt x="141" y="83"/>
                    <a:pt x="139" y="90"/>
                  </a:cubicBezTo>
                  <a:cubicBezTo>
                    <a:pt x="138" y="93"/>
                    <a:pt x="137" y="97"/>
                    <a:pt x="136" y="100"/>
                  </a:cubicBezTo>
                  <a:cubicBezTo>
                    <a:pt x="136" y="103"/>
                    <a:pt x="134" y="107"/>
                    <a:pt x="131" y="108"/>
                  </a:cubicBezTo>
                  <a:cubicBezTo>
                    <a:pt x="129" y="110"/>
                    <a:pt x="127" y="112"/>
                    <a:pt x="126" y="114"/>
                  </a:cubicBezTo>
                  <a:cubicBezTo>
                    <a:pt x="121" y="121"/>
                    <a:pt x="114" y="121"/>
                    <a:pt x="107" y="119"/>
                  </a:cubicBezTo>
                  <a:cubicBezTo>
                    <a:pt x="102" y="118"/>
                    <a:pt x="100" y="122"/>
                    <a:pt x="97" y="125"/>
                  </a:cubicBezTo>
                  <a:cubicBezTo>
                    <a:pt x="96" y="126"/>
                    <a:pt x="94" y="127"/>
                    <a:pt x="93" y="128"/>
                  </a:cubicBezTo>
                  <a:cubicBezTo>
                    <a:pt x="90" y="129"/>
                    <a:pt x="88" y="131"/>
                    <a:pt x="88" y="135"/>
                  </a:cubicBezTo>
                  <a:cubicBezTo>
                    <a:pt x="87" y="139"/>
                    <a:pt x="85" y="144"/>
                    <a:pt x="83" y="149"/>
                  </a:cubicBezTo>
                  <a:cubicBezTo>
                    <a:pt x="81" y="154"/>
                    <a:pt x="78" y="160"/>
                    <a:pt x="75" y="165"/>
                  </a:cubicBezTo>
                  <a:cubicBezTo>
                    <a:pt x="74" y="166"/>
                    <a:pt x="75" y="167"/>
                    <a:pt x="77" y="167"/>
                  </a:cubicBezTo>
                  <a:cubicBezTo>
                    <a:pt x="80" y="167"/>
                    <a:pt x="83" y="166"/>
                    <a:pt x="83" y="162"/>
                  </a:cubicBezTo>
                  <a:cubicBezTo>
                    <a:pt x="83" y="161"/>
                    <a:pt x="84" y="160"/>
                    <a:pt x="85" y="159"/>
                  </a:cubicBezTo>
                  <a:cubicBezTo>
                    <a:pt x="89" y="153"/>
                    <a:pt x="95" y="148"/>
                    <a:pt x="101" y="145"/>
                  </a:cubicBezTo>
                  <a:cubicBezTo>
                    <a:pt x="107" y="141"/>
                    <a:pt x="113" y="140"/>
                    <a:pt x="119" y="139"/>
                  </a:cubicBezTo>
                  <a:cubicBezTo>
                    <a:pt x="124" y="138"/>
                    <a:pt x="128" y="139"/>
                    <a:pt x="132" y="141"/>
                  </a:cubicBezTo>
                  <a:cubicBezTo>
                    <a:pt x="134" y="142"/>
                    <a:pt x="137" y="144"/>
                    <a:pt x="135" y="147"/>
                  </a:cubicBezTo>
                  <a:cubicBezTo>
                    <a:pt x="131" y="156"/>
                    <a:pt x="128" y="165"/>
                    <a:pt x="119" y="170"/>
                  </a:cubicBezTo>
                  <a:cubicBezTo>
                    <a:pt x="114" y="173"/>
                    <a:pt x="108" y="177"/>
                    <a:pt x="101" y="176"/>
                  </a:cubicBezTo>
                  <a:cubicBezTo>
                    <a:pt x="99" y="176"/>
                    <a:pt x="97" y="175"/>
                    <a:pt x="96" y="176"/>
                  </a:cubicBezTo>
                  <a:cubicBezTo>
                    <a:pt x="92" y="178"/>
                    <a:pt x="89" y="175"/>
                    <a:pt x="86" y="174"/>
                  </a:cubicBezTo>
                  <a:cubicBezTo>
                    <a:pt x="82" y="172"/>
                    <a:pt x="77" y="172"/>
                    <a:pt x="73" y="174"/>
                  </a:cubicBezTo>
                  <a:cubicBezTo>
                    <a:pt x="65" y="178"/>
                    <a:pt x="63" y="186"/>
                    <a:pt x="58" y="192"/>
                  </a:cubicBezTo>
                  <a:cubicBezTo>
                    <a:pt x="55" y="195"/>
                    <a:pt x="53" y="199"/>
                    <a:pt x="50" y="202"/>
                  </a:cubicBezTo>
                  <a:cubicBezTo>
                    <a:pt x="49" y="203"/>
                    <a:pt x="50" y="204"/>
                    <a:pt x="50" y="205"/>
                  </a:cubicBezTo>
                  <a:cubicBezTo>
                    <a:pt x="50" y="206"/>
                    <a:pt x="51" y="205"/>
                    <a:pt x="51" y="205"/>
                  </a:cubicBezTo>
                  <a:cubicBezTo>
                    <a:pt x="56" y="206"/>
                    <a:pt x="60" y="205"/>
                    <a:pt x="64" y="201"/>
                  </a:cubicBezTo>
                  <a:cubicBezTo>
                    <a:pt x="66" y="198"/>
                    <a:pt x="69" y="198"/>
                    <a:pt x="73" y="197"/>
                  </a:cubicBezTo>
                  <a:cubicBezTo>
                    <a:pt x="83" y="194"/>
                    <a:pt x="93" y="194"/>
                    <a:pt x="103" y="201"/>
                  </a:cubicBezTo>
                  <a:cubicBezTo>
                    <a:pt x="107" y="205"/>
                    <a:pt x="111" y="208"/>
                    <a:pt x="113" y="213"/>
                  </a:cubicBezTo>
                  <a:cubicBezTo>
                    <a:pt x="115" y="217"/>
                    <a:pt x="114" y="220"/>
                    <a:pt x="110" y="222"/>
                  </a:cubicBezTo>
                  <a:cubicBezTo>
                    <a:pt x="99" y="229"/>
                    <a:pt x="89" y="230"/>
                    <a:pt x="77" y="225"/>
                  </a:cubicBezTo>
                  <a:cubicBezTo>
                    <a:pt x="76" y="225"/>
                    <a:pt x="75" y="224"/>
                    <a:pt x="73" y="224"/>
                  </a:cubicBezTo>
                  <a:cubicBezTo>
                    <a:pt x="68" y="224"/>
                    <a:pt x="67" y="220"/>
                    <a:pt x="64" y="217"/>
                  </a:cubicBezTo>
                  <a:cubicBezTo>
                    <a:pt x="60" y="214"/>
                    <a:pt x="58" y="210"/>
                    <a:pt x="52" y="211"/>
                  </a:cubicBezTo>
                  <a:cubicBezTo>
                    <a:pt x="50" y="211"/>
                    <a:pt x="48" y="211"/>
                    <a:pt x="47" y="211"/>
                  </a:cubicBezTo>
                  <a:cubicBezTo>
                    <a:pt x="44" y="211"/>
                    <a:pt x="42" y="212"/>
                    <a:pt x="40" y="214"/>
                  </a:cubicBezTo>
                  <a:cubicBezTo>
                    <a:pt x="33" y="220"/>
                    <a:pt x="26" y="227"/>
                    <a:pt x="17" y="229"/>
                  </a:cubicBezTo>
                  <a:cubicBezTo>
                    <a:pt x="14" y="230"/>
                    <a:pt x="12" y="230"/>
                    <a:pt x="9" y="231"/>
                  </a:cubicBezTo>
                  <a:cubicBezTo>
                    <a:pt x="8" y="231"/>
                    <a:pt x="7" y="230"/>
                    <a:pt x="6" y="229"/>
                  </a:cubicBezTo>
                  <a:cubicBezTo>
                    <a:pt x="6" y="228"/>
                    <a:pt x="7" y="227"/>
                    <a:pt x="8" y="226"/>
                  </a:cubicBezTo>
                  <a:cubicBezTo>
                    <a:pt x="15" y="223"/>
                    <a:pt x="20" y="218"/>
                    <a:pt x="26" y="214"/>
                  </a:cubicBezTo>
                  <a:cubicBezTo>
                    <a:pt x="29" y="213"/>
                    <a:pt x="29" y="210"/>
                    <a:pt x="32" y="208"/>
                  </a:cubicBezTo>
                  <a:cubicBezTo>
                    <a:pt x="33" y="208"/>
                    <a:pt x="33" y="207"/>
                    <a:pt x="32" y="207"/>
                  </a:cubicBezTo>
                  <a:cubicBezTo>
                    <a:pt x="30" y="204"/>
                    <a:pt x="29" y="200"/>
                    <a:pt x="24" y="200"/>
                  </a:cubicBezTo>
                  <a:cubicBezTo>
                    <a:pt x="17" y="200"/>
                    <a:pt x="14" y="196"/>
                    <a:pt x="10" y="190"/>
                  </a:cubicBezTo>
                  <a:cubicBezTo>
                    <a:pt x="7" y="187"/>
                    <a:pt x="4" y="183"/>
                    <a:pt x="3" y="179"/>
                  </a:cubicBezTo>
                  <a:cubicBezTo>
                    <a:pt x="0" y="169"/>
                    <a:pt x="0" y="159"/>
                    <a:pt x="3" y="149"/>
                  </a:cubicBezTo>
                  <a:cubicBezTo>
                    <a:pt x="4" y="147"/>
                    <a:pt x="5" y="147"/>
                    <a:pt x="7" y="147"/>
                  </a:cubicBezTo>
                  <a:cubicBezTo>
                    <a:pt x="14" y="149"/>
                    <a:pt x="20" y="153"/>
                    <a:pt x="25" y="157"/>
                  </a:cubicBezTo>
                  <a:cubicBezTo>
                    <a:pt x="33" y="164"/>
                    <a:pt x="36" y="173"/>
                    <a:pt x="38" y="182"/>
                  </a:cubicBezTo>
                  <a:cubicBezTo>
                    <a:pt x="39" y="185"/>
                    <a:pt x="38" y="189"/>
                    <a:pt x="37" y="193"/>
                  </a:cubicBezTo>
                  <a:cubicBezTo>
                    <a:pt x="36" y="196"/>
                    <a:pt x="37" y="199"/>
                    <a:pt x="38" y="202"/>
                  </a:cubicBezTo>
                  <a:close/>
                </a:path>
              </a:pathLst>
            </a:custGeom>
            <a:solidFill>
              <a:srgbClr val="222F3F"/>
            </a:solidFill>
            <a:ln w="9525">
              <a:noFill/>
              <a:round/>
            </a:ln>
          </p:spPr>
          <p:txBody>
            <a:bodyPr vert="horz" wrap="square" lIns="91440" tIns="45720" rIns="91440" bIns="45720" numCol="1" anchor="t" anchorCtr="0" compatLnSpc="1"/>
            <a:lstStyle/>
            <a:p>
              <a:endParaRPr lang="zh-CN" altLang="en-US"/>
            </a:p>
          </p:txBody>
        </p:sp>
        <p:sp>
          <p:nvSpPr>
            <p:cNvPr id="14" name="Freeform 63"/>
            <p:cNvSpPr/>
            <p:nvPr/>
          </p:nvSpPr>
          <p:spPr bwMode="auto">
            <a:xfrm>
              <a:off x="9757092" y="1082495"/>
              <a:ext cx="522288" cy="855663"/>
            </a:xfrm>
            <a:custGeom>
              <a:avLst/>
              <a:gdLst/>
              <a:ahLst/>
              <a:cxnLst>
                <a:cxn ang="0">
                  <a:pos x="58" y="118"/>
                </a:cxn>
                <a:cxn ang="0">
                  <a:pos x="60" y="93"/>
                </a:cxn>
                <a:cxn ang="0">
                  <a:pos x="89" y="63"/>
                </a:cxn>
                <a:cxn ang="0">
                  <a:pos x="103" y="66"/>
                </a:cxn>
                <a:cxn ang="0">
                  <a:pos x="94" y="98"/>
                </a:cxn>
                <a:cxn ang="0">
                  <a:pos x="72" y="116"/>
                </a:cxn>
                <a:cxn ang="0">
                  <a:pos x="62" y="136"/>
                </a:cxn>
                <a:cxn ang="0">
                  <a:pos x="74" y="163"/>
                </a:cxn>
                <a:cxn ang="0">
                  <a:pos x="81" y="134"/>
                </a:cxn>
                <a:cxn ang="0">
                  <a:pos x="109" y="115"/>
                </a:cxn>
                <a:cxn ang="0">
                  <a:pos x="116" y="118"/>
                </a:cxn>
                <a:cxn ang="0">
                  <a:pos x="93" y="157"/>
                </a:cxn>
                <a:cxn ang="0">
                  <a:pos x="83" y="159"/>
                </a:cxn>
                <a:cxn ang="0">
                  <a:pos x="78" y="172"/>
                </a:cxn>
                <a:cxn ang="0">
                  <a:pos x="100" y="198"/>
                </a:cxn>
                <a:cxn ang="0">
                  <a:pos x="103" y="195"/>
                </a:cxn>
                <a:cxn ang="0">
                  <a:pos x="115" y="153"/>
                </a:cxn>
                <a:cxn ang="0">
                  <a:pos x="131" y="144"/>
                </a:cxn>
                <a:cxn ang="0">
                  <a:pos x="138" y="165"/>
                </a:cxn>
                <a:cxn ang="0">
                  <a:pos x="128" y="190"/>
                </a:cxn>
                <a:cxn ang="0">
                  <a:pos x="107" y="204"/>
                </a:cxn>
                <a:cxn ang="0">
                  <a:pos x="125" y="220"/>
                </a:cxn>
                <a:cxn ang="0">
                  <a:pos x="133" y="226"/>
                </a:cxn>
                <a:cxn ang="0">
                  <a:pos x="112" y="222"/>
                </a:cxn>
                <a:cxn ang="0">
                  <a:pos x="86" y="209"/>
                </a:cxn>
                <a:cxn ang="0">
                  <a:pos x="64" y="222"/>
                </a:cxn>
                <a:cxn ang="0">
                  <a:pos x="61" y="223"/>
                </a:cxn>
                <a:cxn ang="0">
                  <a:pos x="57" y="225"/>
                </a:cxn>
                <a:cxn ang="0">
                  <a:pos x="28" y="218"/>
                </a:cxn>
                <a:cxn ang="0">
                  <a:pos x="40" y="197"/>
                </a:cxn>
                <a:cxn ang="0">
                  <a:pos x="81" y="203"/>
                </a:cxn>
                <a:cxn ang="0">
                  <a:pos x="89" y="202"/>
                </a:cxn>
                <a:cxn ang="0">
                  <a:pos x="80" y="189"/>
                </a:cxn>
                <a:cxn ang="0">
                  <a:pos x="63" y="172"/>
                </a:cxn>
                <a:cxn ang="0">
                  <a:pos x="26" y="171"/>
                </a:cxn>
                <a:cxn ang="0">
                  <a:pos x="4" y="144"/>
                </a:cxn>
                <a:cxn ang="0">
                  <a:pos x="29" y="139"/>
                </a:cxn>
                <a:cxn ang="0">
                  <a:pos x="58" y="163"/>
                </a:cxn>
                <a:cxn ang="0">
                  <a:pos x="63" y="160"/>
                </a:cxn>
                <a:cxn ang="0">
                  <a:pos x="50" y="127"/>
                </a:cxn>
                <a:cxn ang="0">
                  <a:pos x="10" y="106"/>
                </a:cxn>
                <a:cxn ang="0">
                  <a:pos x="1" y="68"/>
                </a:cxn>
                <a:cxn ang="0">
                  <a:pos x="9" y="67"/>
                </a:cxn>
                <a:cxn ang="0">
                  <a:pos x="31" y="76"/>
                </a:cxn>
                <a:cxn ang="0">
                  <a:pos x="41" y="111"/>
                </a:cxn>
                <a:cxn ang="0">
                  <a:pos x="49" y="116"/>
                </a:cxn>
                <a:cxn ang="0">
                  <a:pos x="46" y="78"/>
                </a:cxn>
                <a:cxn ang="0">
                  <a:pos x="42" y="43"/>
                </a:cxn>
                <a:cxn ang="0">
                  <a:pos x="66" y="2"/>
                </a:cxn>
                <a:cxn ang="0">
                  <a:pos x="76" y="20"/>
                </a:cxn>
                <a:cxn ang="0">
                  <a:pos x="67" y="61"/>
                </a:cxn>
                <a:cxn ang="0">
                  <a:pos x="63" y="70"/>
                </a:cxn>
                <a:cxn ang="0">
                  <a:pos x="52" y="98"/>
                </a:cxn>
              </a:cxnLst>
              <a:rect l="0" t="0" r="r" b="b"/>
              <a:pathLst>
                <a:path w="139" h="228">
                  <a:moveTo>
                    <a:pt x="57" y="121"/>
                  </a:moveTo>
                  <a:cubicBezTo>
                    <a:pt x="57" y="119"/>
                    <a:pt x="57" y="119"/>
                    <a:pt x="58" y="118"/>
                  </a:cubicBezTo>
                  <a:cubicBezTo>
                    <a:pt x="63" y="114"/>
                    <a:pt x="63" y="108"/>
                    <a:pt x="60" y="102"/>
                  </a:cubicBezTo>
                  <a:cubicBezTo>
                    <a:pt x="58" y="99"/>
                    <a:pt x="59" y="96"/>
                    <a:pt x="60" y="93"/>
                  </a:cubicBezTo>
                  <a:cubicBezTo>
                    <a:pt x="63" y="84"/>
                    <a:pt x="68" y="76"/>
                    <a:pt x="76" y="71"/>
                  </a:cubicBezTo>
                  <a:cubicBezTo>
                    <a:pt x="80" y="68"/>
                    <a:pt x="84" y="64"/>
                    <a:pt x="89" y="63"/>
                  </a:cubicBezTo>
                  <a:cubicBezTo>
                    <a:pt x="93" y="62"/>
                    <a:pt x="97" y="62"/>
                    <a:pt x="101" y="62"/>
                  </a:cubicBezTo>
                  <a:cubicBezTo>
                    <a:pt x="103" y="63"/>
                    <a:pt x="104" y="64"/>
                    <a:pt x="103" y="66"/>
                  </a:cubicBezTo>
                  <a:cubicBezTo>
                    <a:pt x="102" y="70"/>
                    <a:pt x="103" y="74"/>
                    <a:pt x="102" y="78"/>
                  </a:cubicBezTo>
                  <a:cubicBezTo>
                    <a:pt x="101" y="86"/>
                    <a:pt x="98" y="92"/>
                    <a:pt x="94" y="98"/>
                  </a:cubicBezTo>
                  <a:cubicBezTo>
                    <a:pt x="91" y="105"/>
                    <a:pt x="86" y="109"/>
                    <a:pt x="80" y="114"/>
                  </a:cubicBezTo>
                  <a:cubicBezTo>
                    <a:pt x="77" y="115"/>
                    <a:pt x="75" y="116"/>
                    <a:pt x="72" y="116"/>
                  </a:cubicBezTo>
                  <a:cubicBezTo>
                    <a:pt x="68" y="116"/>
                    <a:pt x="65" y="117"/>
                    <a:pt x="64" y="121"/>
                  </a:cubicBezTo>
                  <a:cubicBezTo>
                    <a:pt x="63" y="124"/>
                    <a:pt x="61" y="133"/>
                    <a:pt x="62" y="136"/>
                  </a:cubicBezTo>
                  <a:cubicBezTo>
                    <a:pt x="63" y="141"/>
                    <a:pt x="65" y="145"/>
                    <a:pt x="67" y="149"/>
                  </a:cubicBezTo>
                  <a:cubicBezTo>
                    <a:pt x="68" y="154"/>
                    <a:pt x="71" y="159"/>
                    <a:pt x="74" y="163"/>
                  </a:cubicBezTo>
                  <a:cubicBezTo>
                    <a:pt x="77" y="160"/>
                    <a:pt x="79" y="156"/>
                    <a:pt x="79" y="151"/>
                  </a:cubicBezTo>
                  <a:cubicBezTo>
                    <a:pt x="79" y="145"/>
                    <a:pt x="79" y="139"/>
                    <a:pt x="81" y="134"/>
                  </a:cubicBezTo>
                  <a:cubicBezTo>
                    <a:pt x="82" y="131"/>
                    <a:pt x="84" y="128"/>
                    <a:pt x="86" y="126"/>
                  </a:cubicBezTo>
                  <a:cubicBezTo>
                    <a:pt x="92" y="119"/>
                    <a:pt x="101" y="117"/>
                    <a:pt x="109" y="115"/>
                  </a:cubicBezTo>
                  <a:cubicBezTo>
                    <a:pt x="111" y="115"/>
                    <a:pt x="113" y="117"/>
                    <a:pt x="115" y="117"/>
                  </a:cubicBezTo>
                  <a:cubicBezTo>
                    <a:pt x="116" y="117"/>
                    <a:pt x="116" y="118"/>
                    <a:pt x="116" y="118"/>
                  </a:cubicBezTo>
                  <a:cubicBezTo>
                    <a:pt x="113" y="128"/>
                    <a:pt x="111" y="138"/>
                    <a:pt x="105" y="147"/>
                  </a:cubicBezTo>
                  <a:cubicBezTo>
                    <a:pt x="102" y="151"/>
                    <a:pt x="99" y="156"/>
                    <a:pt x="93" y="157"/>
                  </a:cubicBezTo>
                  <a:cubicBezTo>
                    <a:pt x="91" y="158"/>
                    <a:pt x="88" y="159"/>
                    <a:pt x="86" y="158"/>
                  </a:cubicBezTo>
                  <a:cubicBezTo>
                    <a:pt x="84" y="157"/>
                    <a:pt x="84" y="157"/>
                    <a:pt x="83" y="159"/>
                  </a:cubicBezTo>
                  <a:cubicBezTo>
                    <a:pt x="82" y="163"/>
                    <a:pt x="80" y="166"/>
                    <a:pt x="78" y="169"/>
                  </a:cubicBezTo>
                  <a:cubicBezTo>
                    <a:pt x="77" y="171"/>
                    <a:pt x="77" y="171"/>
                    <a:pt x="78" y="172"/>
                  </a:cubicBezTo>
                  <a:cubicBezTo>
                    <a:pt x="82" y="177"/>
                    <a:pt x="86" y="182"/>
                    <a:pt x="90" y="188"/>
                  </a:cubicBezTo>
                  <a:cubicBezTo>
                    <a:pt x="93" y="192"/>
                    <a:pt x="97" y="194"/>
                    <a:pt x="100" y="198"/>
                  </a:cubicBezTo>
                  <a:cubicBezTo>
                    <a:pt x="100" y="198"/>
                    <a:pt x="102" y="198"/>
                    <a:pt x="103" y="198"/>
                  </a:cubicBezTo>
                  <a:cubicBezTo>
                    <a:pt x="104" y="197"/>
                    <a:pt x="103" y="196"/>
                    <a:pt x="103" y="195"/>
                  </a:cubicBezTo>
                  <a:cubicBezTo>
                    <a:pt x="101" y="188"/>
                    <a:pt x="100" y="182"/>
                    <a:pt x="101" y="176"/>
                  </a:cubicBezTo>
                  <a:cubicBezTo>
                    <a:pt x="103" y="167"/>
                    <a:pt x="107" y="159"/>
                    <a:pt x="115" y="153"/>
                  </a:cubicBezTo>
                  <a:cubicBezTo>
                    <a:pt x="118" y="152"/>
                    <a:pt x="120" y="149"/>
                    <a:pt x="123" y="147"/>
                  </a:cubicBezTo>
                  <a:cubicBezTo>
                    <a:pt x="126" y="146"/>
                    <a:pt x="128" y="146"/>
                    <a:pt x="131" y="144"/>
                  </a:cubicBezTo>
                  <a:cubicBezTo>
                    <a:pt x="132" y="143"/>
                    <a:pt x="135" y="144"/>
                    <a:pt x="136" y="147"/>
                  </a:cubicBezTo>
                  <a:cubicBezTo>
                    <a:pt x="138" y="153"/>
                    <a:pt x="139" y="158"/>
                    <a:pt x="138" y="165"/>
                  </a:cubicBezTo>
                  <a:cubicBezTo>
                    <a:pt x="137" y="168"/>
                    <a:pt x="137" y="172"/>
                    <a:pt x="136" y="176"/>
                  </a:cubicBezTo>
                  <a:cubicBezTo>
                    <a:pt x="134" y="181"/>
                    <a:pt x="131" y="186"/>
                    <a:pt x="128" y="190"/>
                  </a:cubicBezTo>
                  <a:cubicBezTo>
                    <a:pt x="123" y="196"/>
                    <a:pt x="118" y="198"/>
                    <a:pt x="111" y="198"/>
                  </a:cubicBezTo>
                  <a:cubicBezTo>
                    <a:pt x="108" y="198"/>
                    <a:pt x="108" y="202"/>
                    <a:pt x="107" y="204"/>
                  </a:cubicBezTo>
                  <a:cubicBezTo>
                    <a:pt x="106" y="205"/>
                    <a:pt x="108" y="206"/>
                    <a:pt x="109" y="207"/>
                  </a:cubicBezTo>
                  <a:cubicBezTo>
                    <a:pt x="115" y="211"/>
                    <a:pt x="119" y="216"/>
                    <a:pt x="125" y="220"/>
                  </a:cubicBezTo>
                  <a:cubicBezTo>
                    <a:pt x="126" y="221"/>
                    <a:pt x="127" y="222"/>
                    <a:pt x="129" y="222"/>
                  </a:cubicBezTo>
                  <a:cubicBezTo>
                    <a:pt x="131" y="222"/>
                    <a:pt x="133" y="224"/>
                    <a:pt x="133" y="226"/>
                  </a:cubicBezTo>
                  <a:cubicBezTo>
                    <a:pt x="133" y="228"/>
                    <a:pt x="130" y="227"/>
                    <a:pt x="129" y="228"/>
                  </a:cubicBezTo>
                  <a:cubicBezTo>
                    <a:pt x="122" y="228"/>
                    <a:pt x="117" y="225"/>
                    <a:pt x="112" y="222"/>
                  </a:cubicBezTo>
                  <a:cubicBezTo>
                    <a:pt x="107" y="219"/>
                    <a:pt x="103" y="214"/>
                    <a:pt x="97" y="211"/>
                  </a:cubicBezTo>
                  <a:cubicBezTo>
                    <a:pt x="94" y="209"/>
                    <a:pt x="90" y="209"/>
                    <a:pt x="86" y="209"/>
                  </a:cubicBezTo>
                  <a:cubicBezTo>
                    <a:pt x="80" y="210"/>
                    <a:pt x="76" y="213"/>
                    <a:pt x="72" y="217"/>
                  </a:cubicBezTo>
                  <a:cubicBezTo>
                    <a:pt x="69" y="220"/>
                    <a:pt x="67" y="221"/>
                    <a:pt x="64" y="222"/>
                  </a:cubicBezTo>
                  <a:cubicBezTo>
                    <a:pt x="62" y="222"/>
                    <a:pt x="63" y="223"/>
                    <a:pt x="62" y="224"/>
                  </a:cubicBezTo>
                  <a:cubicBezTo>
                    <a:pt x="61" y="224"/>
                    <a:pt x="61" y="225"/>
                    <a:pt x="61" y="223"/>
                  </a:cubicBezTo>
                  <a:cubicBezTo>
                    <a:pt x="61" y="221"/>
                    <a:pt x="59" y="222"/>
                    <a:pt x="58" y="223"/>
                  </a:cubicBezTo>
                  <a:cubicBezTo>
                    <a:pt x="57" y="224"/>
                    <a:pt x="58" y="225"/>
                    <a:pt x="57" y="225"/>
                  </a:cubicBezTo>
                  <a:cubicBezTo>
                    <a:pt x="52" y="223"/>
                    <a:pt x="48" y="228"/>
                    <a:pt x="42" y="226"/>
                  </a:cubicBezTo>
                  <a:cubicBezTo>
                    <a:pt x="37" y="224"/>
                    <a:pt x="32" y="222"/>
                    <a:pt x="28" y="218"/>
                  </a:cubicBezTo>
                  <a:cubicBezTo>
                    <a:pt x="26" y="216"/>
                    <a:pt x="25" y="214"/>
                    <a:pt x="28" y="210"/>
                  </a:cubicBezTo>
                  <a:cubicBezTo>
                    <a:pt x="32" y="206"/>
                    <a:pt x="37" y="202"/>
                    <a:pt x="40" y="197"/>
                  </a:cubicBezTo>
                  <a:cubicBezTo>
                    <a:pt x="43" y="193"/>
                    <a:pt x="48" y="193"/>
                    <a:pt x="52" y="193"/>
                  </a:cubicBezTo>
                  <a:cubicBezTo>
                    <a:pt x="62" y="193"/>
                    <a:pt x="73" y="195"/>
                    <a:pt x="81" y="203"/>
                  </a:cubicBezTo>
                  <a:cubicBezTo>
                    <a:pt x="84" y="205"/>
                    <a:pt x="86" y="203"/>
                    <a:pt x="89" y="204"/>
                  </a:cubicBezTo>
                  <a:cubicBezTo>
                    <a:pt x="90" y="204"/>
                    <a:pt x="90" y="202"/>
                    <a:pt x="89" y="202"/>
                  </a:cubicBezTo>
                  <a:cubicBezTo>
                    <a:pt x="86" y="198"/>
                    <a:pt x="85" y="192"/>
                    <a:pt x="80" y="190"/>
                  </a:cubicBezTo>
                  <a:cubicBezTo>
                    <a:pt x="80" y="190"/>
                    <a:pt x="80" y="189"/>
                    <a:pt x="80" y="189"/>
                  </a:cubicBezTo>
                  <a:cubicBezTo>
                    <a:pt x="80" y="183"/>
                    <a:pt x="73" y="181"/>
                    <a:pt x="71" y="176"/>
                  </a:cubicBezTo>
                  <a:cubicBezTo>
                    <a:pt x="70" y="173"/>
                    <a:pt x="66" y="174"/>
                    <a:pt x="63" y="172"/>
                  </a:cubicBezTo>
                  <a:cubicBezTo>
                    <a:pt x="59" y="169"/>
                    <a:pt x="55" y="173"/>
                    <a:pt x="51" y="174"/>
                  </a:cubicBezTo>
                  <a:cubicBezTo>
                    <a:pt x="42" y="175"/>
                    <a:pt x="34" y="174"/>
                    <a:pt x="26" y="171"/>
                  </a:cubicBezTo>
                  <a:cubicBezTo>
                    <a:pt x="20" y="168"/>
                    <a:pt x="17" y="164"/>
                    <a:pt x="12" y="160"/>
                  </a:cubicBezTo>
                  <a:cubicBezTo>
                    <a:pt x="8" y="155"/>
                    <a:pt x="7" y="150"/>
                    <a:pt x="4" y="144"/>
                  </a:cubicBezTo>
                  <a:cubicBezTo>
                    <a:pt x="3" y="142"/>
                    <a:pt x="5" y="140"/>
                    <a:pt x="7" y="140"/>
                  </a:cubicBezTo>
                  <a:cubicBezTo>
                    <a:pt x="14" y="136"/>
                    <a:pt x="22" y="137"/>
                    <a:pt x="29" y="139"/>
                  </a:cubicBezTo>
                  <a:cubicBezTo>
                    <a:pt x="37" y="141"/>
                    <a:pt x="45" y="145"/>
                    <a:pt x="51" y="152"/>
                  </a:cubicBezTo>
                  <a:cubicBezTo>
                    <a:pt x="54" y="155"/>
                    <a:pt x="58" y="158"/>
                    <a:pt x="58" y="163"/>
                  </a:cubicBezTo>
                  <a:cubicBezTo>
                    <a:pt x="59" y="168"/>
                    <a:pt x="63" y="164"/>
                    <a:pt x="64" y="167"/>
                  </a:cubicBezTo>
                  <a:cubicBezTo>
                    <a:pt x="66" y="164"/>
                    <a:pt x="64" y="161"/>
                    <a:pt x="63" y="160"/>
                  </a:cubicBezTo>
                  <a:cubicBezTo>
                    <a:pt x="58" y="153"/>
                    <a:pt x="57" y="145"/>
                    <a:pt x="54" y="138"/>
                  </a:cubicBezTo>
                  <a:cubicBezTo>
                    <a:pt x="52" y="135"/>
                    <a:pt x="53" y="130"/>
                    <a:pt x="50" y="127"/>
                  </a:cubicBezTo>
                  <a:cubicBezTo>
                    <a:pt x="45" y="122"/>
                    <a:pt x="40" y="117"/>
                    <a:pt x="31" y="118"/>
                  </a:cubicBezTo>
                  <a:cubicBezTo>
                    <a:pt x="21" y="119"/>
                    <a:pt x="15" y="113"/>
                    <a:pt x="10" y="106"/>
                  </a:cubicBezTo>
                  <a:cubicBezTo>
                    <a:pt x="2" y="97"/>
                    <a:pt x="0" y="86"/>
                    <a:pt x="0" y="74"/>
                  </a:cubicBezTo>
                  <a:cubicBezTo>
                    <a:pt x="0" y="72"/>
                    <a:pt x="0" y="70"/>
                    <a:pt x="1" y="68"/>
                  </a:cubicBezTo>
                  <a:cubicBezTo>
                    <a:pt x="2" y="65"/>
                    <a:pt x="5" y="64"/>
                    <a:pt x="7" y="66"/>
                  </a:cubicBezTo>
                  <a:cubicBezTo>
                    <a:pt x="8" y="67"/>
                    <a:pt x="8" y="67"/>
                    <a:pt x="9" y="67"/>
                  </a:cubicBezTo>
                  <a:cubicBezTo>
                    <a:pt x="13" y="62"/>
                    <a:pt x="16" y="68"/>
                    <a:pt x="19" y="69"/>
                  </a:cubicBezTo>
                  <a:cubicBezTo>
                    <a:pt x="25" y="69"/>
                    <a:pt x="27" y="73"/>
                    <a:pt x="31" y="76"/>
                  </a:cubicBezTo>
                  <a:cubicBezTo>
                    <a:pt x="37" y="82"/>
                    <a:pt x="40" y="89"/>
                    <a:pt x="41" y="97"/>
                  </a:cubicBezTo>
                  <a:cubicBezTo>
                    <a:pt x="41" y="102"/>
                    <a:pt x="40" y="106"/>
                    <a:pt x="41" y="111"/>
                  </a:cubicBezTo>
                  <a:cubicBezTo>
                    <a:pt x="42" y="114"/>
                    <a:pt x="45" y="117"/>
                    <a:pt x="48" y="120"/>
                  </a:cubicBezTo>
                  <a:cubicBezTo>
                    <a:pt x="48" y="120"/>
                    <a:pt x="49" y="118"/>
                    <a:pt x="49" y="116"/>
                  </a:cubicBezTo>
                  <a:cubicBezTo>
                    <a:pt x="48" y="111"/>
                    <a:pt x="46" y="106"/>
                    <a:pt x="46" y="101"/>
                  </a:cubicBezTo>
                  <a:cubicBezTo>
                    <a:pt x="45" y="93"/>
                    <a:pt x="44" y="85"/>
                    <a:pt x="46" y="78"/>
                  </a:cubicBezTo>
                  <a:cubicBezTo>
                    <a:pt x="46" y="74"/>
                    <a:pt x="44" y="71"/>
                    <a:pt x="44" y="68"/>
                  </a:cubicBezTo>
                  <a:cubicBezTo>
                    <a:pt x="42" y="60"/>
                    <a:pt x="41" y="51"/>
                    <a:pt x="42" y="43"/>
                  </a:cubicBezTo>
                  <a:cubicBezTo>
                    <a:pt x="44" y="33"/>
                    <a:pt x="47" y="24"/>
                    <a:pt x="54" y="16"/>
                  </a:cubicBezTo>
                  <a:cubicBezTo>
                    <a:pt x="58" y="11"/>
                    <a:pt x="61" y="6"/>
                    <a:pt x="66" y="2"/>
                  </a:cubicBezTo>
                  <a:cubicBezTo>
                    <a:pt x="69" y="0"/>
                    <a:pt x="71" y="0"/>
                    <a:pt x="74" y="4"/>
                  </a:cubicBezTo>
                  <a:cubicBezTo>
                    <a:pt x="76" y="9"/>
                    <a:pt x="76" y="14"/>
                    <a:pt x="76" y="20"/>
                  </a:cubicBezTo>
                  <a:cubicBezTo>
                    <a:pt x="77" y="28"/>
                    <a:pt x="77" y="37"/>
                    <a:pt x="74" y="45"/>
                  </a:cubicBezTo>
                  <a:cubicBezTo>
                    <a:pt x="72" y="51"/>
                    <a:pt x="70" y="56"/>
                    <a:pt x="67" y="61"/>
                  </a:cubicBezTo>
                  <a:cubicBezTo>
                    <a:pt x="66" y="64"/>
                    <a:pt x="63" y="66"/>
                    <a:pt x="63" y="69"/>
                  </a:cubicBezTo>
                  <a:cubicBezTo>
                    <a:pt x="63" y="70"/>
                    <a:pt x="63" y="70"/>
                    <a:pt x="63" y="70"/>
                  </a:cubicBezTo>
                  <a:cubicBezTo>
                    <a:pt x="59" y="70"/>
                    <a:pt x="59" y="75"/>
                    <a:pt x="56" y="77"/>
                  </a:cubicBezTo>
                  <a:cubicBezTo>
                    <a:pt x="46" y="82"/>
                    <a:pt x="52" y="91"/>
                    <a:pt x="52" y="98"/>
                  </a:cubicBezTo>
                  <a:cubicBezTo>
                    <a:pt x="52" y="106"/>
                    <a:pt x="54" y="113"/>
                    <a:pt x="57" y="121"/>
                  </a:cubicBezTo>
                  <a:close/>
                </a:path>
              </a:pathLst>
            </a:custGeom>
            <a:solidFill>
              <a:srgbClr val="222F3F"/>
            </a:solidFill>
            <a:ln w="9525">
              <a:noFill/>
              <a:round/>
            </a:ln>
          </p:spPr>
          <p:txBody>
            <a:bodyPr vert="horz" wrap="square" lIns="91440" tIns="45720" rIns="91440" bIns="45720" numCol="1" anchor="t" anchorCtr="0" compatLnSpc="1"/>
            <a:lstStyle/>
            <a:p>
              <a:endParaRPr lang="zh-CN" altLang="en-US"/>
            </a:p>
          </p:txBody>
        </p:sp>
        <p:sp>
          <p:nvSpPr>
            <p:cNvPr id="15" name="Freeform 64"/>
            <p:cNvSpPr/>
            <p:nvPr/>
          </p:nvSpPr>
          <p:spPr bwMode="auto">
            <a:xfrm>
              <a:off x="10211117" y="1026932"/>
              <a:ext cx="390525" cy="525463"/>
            </a:xfrm>
            <a:custGeom>
              <a:avLst/>
              <a:gdLst/>
              <a:ahLst/>
              <a:cxnLst>
                <a:cxn ang="0">
                  <a:pos x="89" y="106"/>
                </a:cxn>
                <a:cxn ang="0">
                  <a:pos x="97" y="106"/>
                </a:cxn>
                <a:cxn ang="0">
                  <a:pos x="102" y="113"/>
                </a:cxn>
                <a:cxn ang="0">
                  <a:pos x="101" y="123"/>
                </a:cxn>
                <a:cxn ang="0">
                  <a:pos x="102" y="126"/>
                </a:cxn>
                <a:cxn ang="0">
                  <a:pos x="99" y="136"/>
                </a:cxn>
                <a:cxn ang="0">
                  <a:pos x="96" y="137"/>
                </a:cxn>
                <a:cxn ang="0">
                  <a:pos x="77" y="138"/>
                </a:cxn>
                <a:cxn ang="0">
                  <a:pos x="45" y="139"/>
                </a:cxn>
                <a:cxn ang="0">
                  <a:pos x="21" y="140"/>
                </a:cxn>
                <a:cxn ang="0">
                  <a:pos x="12" y="131"/>
                </a:cxn>
                <a:cxn ang="0">
                  <a:pos x="14" y="111"/>
                </a:cxn>
                <a:cxn ang="0">
                  <a:pos x="19" y="106"/>
                </a:cxn>
                <a:cxn ang="0">
                  <a:pos x="35" y="105"/>
                </a:cxn>
                <a:cxn ang="0">
                  <a:pos x="38" y="101"/>
                </a:cxn>
                <a:cxn ang="0">
                  <a:pos x="38" y="86"/>
                </a:cxn>
                <a:cxn ang="0">
                  <a:pos x="39" y="73"/>
                </a:cxn>
                <a:cxn ang="0">
                  <a:pos x="40" y="54"/>
                </a:cxn>
                <a:cxn ang="0">
                  <a:pos x="38" y="50"/>
                </a:cxn>
                <a:cxn ang="0">
                  <a:pos x="35" y="52"/>
                </a:cxn>
                <a:cxn ang="0">
                  <a:pos x="26" y="62"/>
                </a:cxn>
                <a:cxn ang="0">
                  <a:pos x="16" y="62"/>
                </a:cxn>
                <a:cxn ang="0">
                  <a:pos x="2" y="45"/>
                </a:cxn>
                <a:cxn ang="0">
                  <a:pos x="2" y="41"/>
                </a:cxn>
                <a:cxn ang="0">
                  <a:pos x="23" y="16"/>
                </a:cxn>
                <a:cxn ang="0">
                  <a:pos x="37" y="3"/>
                </a:cxn>
                <a:cxn ang="0">
                  <a:pos x="54" y="0"/>
                </a:cxn>
                <a:cxn ang="0">
                  <a:pos x="77" y="2"/>
                </a:cxn>
                <a:cxn ang="0">
                  <a:pos x="80" y="4"/>
                </a:cxn>
                <a:cxn ang="0">
                  <a:pos x="79" y="7"/>
                </a:cxn>
                <a:cxn ang="0">
                  <a:pos x="77" y="16"/>
                </a:cxn>
                <a:cxn ang="0">
                  <a:pos x="78" y="33"/>
                </a:cxn>
                <a:cxn ang="0">
                  <a:pos x="78" y="58"/>
                </a:cxn>
                <a:cxn ang="0">
                  <a:pos x="79" y="82"/>
                </a:cxn>
                <a:cxn ang="0">
                  <a:pos x="80" y="104"/>
                </a:cxn>
                <a:cxn ang="0">
                  <a:pos x="82" y="106"/>
                </a:cxn>
                <a:cxn ang="0">
                  <a:pos x="89" y="106"/>
                </a:cxn>
              </a:cxnLst>
              <a:rect l="0" t="0" r="r" b="b"/>
              <a:pathLst>
                <a:path w="104" h="140">
                  <a:moveTo>
                    <a:pt x="89" y="106"/>
                  </a:moveTo>
                  <a:cubicBezTo>
                    <a:pt x="91" y="106"/>
                    <a:pt x="94" y="106"/>
                    <a:pt x="97" y="106"/>
                  </a:cubicBezTo>
                  <a:cubicBezTo>
                    <a:pt x="102" y="106"/>
                    <a:pt x="103" y="109"/>
                    <a:pt x="102" y="113"/>
                  </a:cubicBezTo>
                  <a:cubicBezTo>
                    <a:pt x="102" y="116"/>
                    <a:pt x="104" y="120"/>
                    <a:pt x="101" y="123"/>
                  </a:cubicBezTo>
                  <a:cubicBezTo>
                    <a:pt x="99" y="124"/>
                    <a:pt x="102" y="124"/>
                    <a:pt x="102" y="126"/>
                  </a:cubicBezTo>
                  <a:cubicBezTo>
                    <a:pt x="102" y="130"/>
                    <a:pt x="99" y="133"/>
                    <a:pt x="99" y="136"/>
                  </a:cubicBezTo>
                  <a:cubicBezTo>
                    <a:pt x="99" y="138"/>
                    <a:pt x="96" y="137"/>
                    <a:pt x="96" y="137"/>
                  </a:cubicBezTo>
                  <a:cubicBezTo>
                    <a:pt x="90" y="139"/>
                    <a:pt x="83" y="137"/>
                    <a:pt x="77" y="138"/>
                  </a:cubicBezTo>
                  <a:cubicBezTo>
                    <a:pt x="67" y="140"/>
                    <a:pt x="56" y="139"/>
                    <a:pt x="45" y="139"/>
                  </a:cubicBezTo>
                  <a:cubicBezTo>
                    <a:pt x="37" y="139"/>
                    <a:pt x="29" y="139"/>
                    <a:pt x="21" y="140"/>
                  </a:cubicBezTo>
                  <a:cubicBezTo>
                    <a:pt x="13" y="140"/>
                    <a:pt x="11" y="138"/>
                    <a:pt x="12" y="131"/>
                  </a:cubicBezTo>
                  <a:cubicBezTo>
                    <a:pt x="13" y="124"/>
                    <a:pt x="14" y="117"/>
                    <a:pt x="14" y="111"/>
                  </a:cubicBezTo>
                  <a:cubicBezTo>
                    <a:pt x="15" y="107"/>
                    <a:pt x="16" y="106"/>
                    <a:pt x="19" y="106"/>
                  </a:cubicBezTo>
                  <a:cubicBezTo>
                    <a:pt x="25" y="106"/>
                    <a:pt x="30" y="104"/>
                    <a:pt x="35" y="105"/>
                  </a:cubicBezTo>
                  <a:cubicBezTo>
                    <a:pt x="37" y="105"/>
                    <a:pt x="39" y="105"/>
                    <a:pt x="38" y="101"/>
                  </a:cubicBezTo>
                  <a:cubicBezTo>
                    <a:pt x="37" y="96"/>
                    <a:pt x="38" y="91"/>
                    <a:pt x="38" y="86"/>
                  </a:cubicBezTo>
                  <a:cubicBezTo>
                    <a:pt x="39" y="82"/>
                    <a:pt x="38" y="77"/>
                    <a:pt x="39" y="73"/>
                  </a:cubicBezTo>
                  <a:cubicBezTo>
                    <a:pt x="41" y="67"/>
                    <a:pt x="38" y="60"/>
                    <a:pt x="40" y="54"/>
                  </a:cubicBezTo>
                  <a:cubicBezTo>
                    <a:pt x="40" y="52"/>
                    <a:pt x="39" y="50"/>
                    <a:pt x="38" y="50"/>
                  </a:cubicBezTo>
                  <a:cubicBezTo>
                    <a:pt x="35" y="49"/>
                    <a:pt x="36" y="51"/>
                    <a:pt x="35" y="52"/>
                  </a:cubicBezTo>
                  <a:cubicBezTo>
                    <a:pt x="32" y="55"/>
                    <a:pt x="29" y="59"/>
                    <a:pt x="26" y="62"/>
                  </a:cubicBezTo>
                  <a:cubicBezTo>
                    <a:pt x="23" y="65"/>
                    <a:pt x="20" y="65"/>
                    <a:pt x="16" y="62"/>
                  </a:cubicBezTo>
                  <a:cubicBezTo>
                    <a:pt x="11" y="57"/>
                    <a:pt x="6" y="51"/>
                    <a:pt x="2" y="45"/>
                  </a:cubicBezTo>
                  <a:cubicBezTo>
                    <a:pt x="0" y="44"/>
                    <a:pt x="0" y="42"/>
                    <a:pt x="2" y="41"/>
                  </a:cubicBezTo>
                  <a:cubicBezTo>
                    <a:pt x="9" y="32"/>
                    <a:pt x="15" y="24"/>
                    <a:pt x="23" y="16"/>
                  </a:cubicBezTo>
                  <a:cubicBezTo>
                    <a:pt x="27" y="11"/>
                    <a:pt x="32" y="7"/>
                    <a:pt x="37" y="3"/>
                  </a:cubicBezTo>
                  <a:cubicBezTo>
                    <a:pt x="42" y="0"/>
                    <a:pt x="48" y="0"/>
                    <a:pt x="54" y="0"/>
                  </a:cubicBezTo>
                  <a:cubicBezTo>
                    <a:pt x="61" y="0"/>
                    <a:pt x="69" y="0"/>
                    <a:pt x="77" y="2"/>
                  </a:cubicBezTo>
                  <a:cubicBezTo>
                    <a:pt x="79" y="2"/>
                    <a:pt x="79" y="3"/>
                    <a:pt x="80" y="4"/>
                  </a:cubicBezTo>
                  <a:cubicBezTo>
                    <a:pt x="82" y="6"/>
                    <a:pt x="80" y="6"/>
                    <a:pt x="79" y="7"/>
                  </a:cubicBezTo>
                  <a:cubicBezTo>
                    <a:pt x="77" y="10"/>
                    <a:pt x="76" y="13"/>
                    <a:pt x="77" y="16"/>
                  </a:cubicBezTo>
                  <a:cubicBezTo>
                    <a:pt x="78" y="22"/>
                    <a:pt x="78" y="28"/>
                    <a:pt x="78" y="33"/>
                  </a:cubicBezTo>
                  <a:cubicBezTo>
                    <a:pt x="78" y="41"/>
                    <a:pt x="79" y="50"/>
                    <a:pt x="78" y="58"/>
                  </a:cubicBezTo>
                  <a:cubicBezTo>
                    <a:pt x="77" y="66"/>
                    <a:pt x="78" y="74"/>
                    <a:pt x="79" y="82"/>
                  </a:cubicBezTo>
                  <a:cubicBezTo>
                    <a:pt x="79" y="90"/>
                    <a:pt x="80" y="97"/>
                    <a:pt x="80" y="104"/>
                  </a:cubicBezTo>
                  <a:cubicBezTo>
                    <a:pt x="80" y="106"/>
                    <a:pt x="81" y="106"/>
                    <a:pt x="82" y="106"/>
                  </a:cubicBezTo>
                  <a:cubicBezTo>
                    <a:pt x="84" y="106"/>
                    <a:pt x="86" y="106"/>
                    <a:pt x="89" y="106"/>
                  </a:cubicBezTo>
                  <a:close/>
                </a:path>
              </a:pathLst>
            </a:custGeom>
            <a:solidFill>
              <a:srgbClr val="222F3F"/>
            </a:solidFill>
            <a:ln w="9525">
              <a:noFill/>
              <a:round/>
            </a:ln>
          </p:spPr>
          <p:txBody>
            <a:bodyPr vert="horz" wrap="square" lIns="91440" tIns="45720" rIns="91440" bIns="45720" numCol="1" anchor="t" anchorCtr="0" compatLnSpc="1"/>
            <a:lstStyle/>
            <a:p>
              <a:endParaRPr lang="zh-CN" altLang="en-US"/>
            </a:p>
          </p:txBody>
        </p:sp>
        <p:sp>
          <p:nvSpPr>
            <p:cNvPr id="16" name="Freeform 65"/>
            <p:cNvSpPr>
              <a:spLocks noEditPoints="1"/>
            </p:cNvSpPr>
            <p:nvPr/>
          </p:nvSpPr>
          <p:spPr bwMode="auto">
            <a:xfrm>
              <a:off x="10519092" y="974545"/>
              <a:ext cx="225425" cy="269875"/>
            </a:xfrm>
            <a:custGeom>
              <a:avLst/>
              <a:gdLst/>
              <a:ahLst/>
              <a:cxnLst>
                <a:cxn ang="0">
                  <a:pos x="50" y="18"/>
                </a:cxn>
                <a:cxn ang="0">
                  <a:pos x="58" y="19"/>
                </a:cxn>
                <a:cxn ang="0">
                  <a:pos x="59" y="24"/>
                </a:cxn>
                <a:cxn ang="0">
                  <a:pos x="54" y="26"/>
                </a:cxn>
                <a:cxn ang="0">
                  <a:pos x="47" y="33"/>
                </a:cxn>
                <a:cxn ang="0">
                  <a:pos x="51" y="35"/>
                </a:cxn>
                <a:cxn ang="0">
                  <a:pos x="54" y="40"/>
                </a:cxn>
                <a:cxn ang="0">
                  <a:pos x="50" y="43"/>
                </a:cxn>
                <a:cxn ang="0">
                  <a:pos x="44" y="49"/>
                </a:cxn>
                <a:cxn ang="0">
                  <a:pos x="41" y="64"/>
                </a:cxn>
                <a:cxn ang="0">
                  <a:pos x="38" y="70"/>
                </a:cxn>
                <a:cxn ang="0">
                  <a:pos x="34" y="68"/>
                </a:cxn>
                <a:cxn ang="0">
                  <a:pos x="35" y="51"/>
                </a:cxn>
                <a:cxn ang="0">
                  <a:pos x="30" y="44"/>
                </a:cxn>
                <a:cxn ang="0">
                  <a:pos x="22" y="50"/>
                </a:cxn>
                <a:cxn ang="0">
                  <a:pos x="19" y="63"/>
                </a:cxn>
                <a:cxn ang="0">
                  <a:pos x="16" y="68"/>
                </a:cxn>
                <a:cxn ang="0">
                  <a:pos x="11" y="66"/>
                </a:cxn>
                <a:cxn ang="0">
                  <a:pos x="10" y="64"/>
                </a:cxn>
                <a:cxn ang="0">
                  <a:pos x="12" y="52"/>
                </a:cxn>
                <a:cxn ang="0">
                  <a:pos x="13" y="46"/>
                </a:cxn>
                <a:cxn ang="0">
                  <a:pos x="12" y="44"/>
                </a:cxn>
                <a:cxn ang="0">
                  <a:pos x="6" y="44"/>
                </a:cxn>
                <a:cxn ang="0">
                  <a:pos x="0" y="40"/>
                </a:cxn>
                <a:cxn ang="0">
                  <a:pos x="5" y="34"/>
                </a:cxn>
                <a:cxn ang="0">
                  <a:pos x="13" y="34"/>
                </a:cxn>
                <a:cxn ang="0">
                  <a:pos x="17" y="28"/>
                </a:cxn>
                <a:cxn ang="0">
                  <a:pos x="12" y="26"/>
                </a:cxn>
                <a:cxn ang="0">
                  <a:pos x="6" y="24"/>
                </a:cxn>
                <a:cxn ang="0">
                  <a:pos x="4" y="20"/>
                </a:cxn>
                <a:cxn ang="0">
                  <a:pos x="9" y="17"/>
                </a:cxn>
                <a:cxn ang="0">
                  <a:pos x="19" y="16"/>
                </a:cxn>
                <a:cxn ang="0">
                  <a:pos x="21" y="15"/>
                </a:cxn>
                <a:cxn ang="0">
                  <a:pos x="22" y="4"/>
                </a:cxn>
                <a:cxn ang="0">
                  <a:pos x="28" y="1"/>
                </a:cxn>
                <a:cxn ang="0">
                  <a:pos x="31" y="7"/>
                </a:cxn>
                <a:cxn ang="0">
                  <a:pos x="30" y="9"/>
                </a:cxn>
                <a:cxn ang="0">
                  <a:pos x="35" y="16"/>
                </a:cxn>
                <a:cxn ang="0">
                  <a:pos x="38" y="17"/>
                </a:cxn>
                <a:cxn ang="0">
                  <a:pos x="42" y="14"/>
                </a:cxn>
                <a:cxn ang="0">
                  <a:pos x="45" y="4"/>
                </a:cxn>
                <a:cxn ang="0">
                  <a:pos x="47" y="0"/>
                </a:cxn>
                <a:cxn ang="0">
                  <a:pos x="52" y="5"/>
                </a:cxn>
                <a:cxn ang="0">
                  <a:pos x="52" y="11"/>
                </a:cxn>
                <a:cxn ang="0">
                  <a:pos x="50" y="18"/>
                </a:cxn>
                <a:cxn ang="0">
                  <a:pos x="31" y="25"/>
                </a:cxn>
                <a:cxn ang="0">
                  <a:pos x="25" y="32"/>
                </a:cxn>
                <a:cxn ang="0">
                  <a:pos x="27" y="35"/>
                </a:cxn>
                <a:cxn ang="0">
                  <a:pos x="32" y="34"/>
                </a:cxn>
                <a:cxn ang="0">
                  <a:pos x="39" y="30"/>
                </a:cxn>
                <a:cxn ang="0">
                  <a:pos x="36" y="25"/>
                </a:cxn>
                <a:cxn ang="0">
                  <a:pos x="31" y="25"/>
                </a:cxn>
              </a:cxnLst>
              <a:rect l="0" t="0" r="r" b="b"/>
              <a:pathLst>
                <a:path w="60" h="72">
                  <a:moveTo>
                    <a:pt x="50" y="18"/>
                  </a:moveTo>
                  <a:cubicBezTo>
                    <a:pt x="54" y="16"/>
                    <a:pt x="56" y="19"/>
                    <a:pt x="58" y="19"/>
                  </a:cubicBezTo>
                  <a:cubicBezTo>
                    <a:pt x="59" y="20"/>
                    <a:pt x="60" y="23"/>
                    <a:pt x="59" y="24"/>
                  </a:cubicBezTo>
                  <a:cubicBezTo>
                    <a:pt x="58" y="25"/>
                    <a:pt x="56" y="26"/>
                    <a:pt x="54" y="26"/>
                  </a:cubicBezTo>
                  <a:cubicBezTo>
                    <a:pt x="50" y="26"/>
                    <a:pt x="46" y="30"/>
                    <a:pt x="47" y="33"/>
                  </a:cubicBezTo>
                  <a:cubicBezTo>
                    <a:pt x="47" y="35"/>
                    <a:pt x="50" y="35"/>
                    <a:pt x="51" y="35"/>
                  </a:cubicBezTo>
                  <a:cubicBezTo>
                    <a:pt x="54" y="36"/>
                    <a:pt x="54" y="38"/>
                    <a:pt x="54" y="40"/>
                  </a:cubicBezTo>
                  <a:cubicBezTo>
                    <a:pt x="54" y="42"/>
                    <a:pt x="52" y="44"/>
                    <a:pt x="50" y="43"/>
                  </a:cubicBezTo>
                  <a:cubicBezTo>
                    <a:pt x="46" y="43"/>
                    <a:pt x="44" y="44"/>
                    <a:pt x="44" y="49"/>
                  </a:cubicBezTo>
                  <a:cubicBezTo>
                    <a:pt x="44" y="54"/>
                    <a:pt x="42" y="59"/>
                    <a:pt x="41" y="64"/>
                  </a:cubicBezTo>
                  <a:cubicBezTo>
                    <a:pt x="41" y="67"/>
                    <a:pt x="39" y="68"/>
                    <a:pt x="38" y="70"/>
                  </a:cubicBezTo>
                  <a:cubicBezTo>
                    <a:pt x="37" y="70"/>
                    <a:pt x="35" y="72"/>
                    <a:pt x="34" y="68"/>
                  </a:cubicBezTo>
                  <a:cubicBezTo>
                    <a:pt x="32" y="62"/>
                    <a:pt x="34" y="56"/>
                    <a:pt x="35" y="51"/>
                  </a:cubicBezTo>
                  <a:cubicBezTo>
                    <a:pt x="36" y="45"/>
                    <a:pt x="36" y="45"/>
                    <a:pt x="30" y="44"/>
                  </a:cubicBezTo>
                  <a:cubicBezTo>
                    <a:pt x="23" y="44"/>
                    <a:pt x="23" y="44"/>
                    <a:pt x="22" y="50"/>
                  </a:cubicBezTo>
                  <a:cubicBezTo>
                    <a:pt x="21" y="54"/>
                    <a:pt x="20" y="59"/>
                    <a:pt x="19" y="63"/>
                  </a:cubicBezTo>
                  <a:cubicBezTo>
                    <a:pt x="19" y="65"/>
                    <a:pt x="17" y="66"/>
                    <a:pt x="16" y="68"/>
                  </a:cubicBezTo>
                  <a:cubicBezTo>
                    <a:pt x="15" y="67"/>
                    <a:pt x="12" y="68"/>
                    <a:pt x="11" y="66"/>
                  </a:cubicBezTo>
                  <a:cubicBezTo>
                    <a:pt x="10" y="65"/>
                    <a:pt x="9" y="66"/>
                    <a:pt x="10" y="64"/>
                  </a:cubicBezTo>
                  <a:cubicBezTo>
                    <a:pt x="12" y="61"/>
                    <a:pt x="13" y="57"/>
                    <a:pt x="12" y="52"/>
                  </a:cubicBezTo>
                  <a:cubicBezTo>
                    <a:pt x="12" y="51"/>
                    <a:pt x="12" y="48"/>
                    <a:pt x="13" y="46"/>
                  </a:cubicBezTo>
                  <a:cubicBezTo>
                    <a:pt x="15" y="44"/>
                    <a:pt x="13" y="43"/>
                    <a:pt x="12" y="44"/>
                  </a:cubicBezTo>
                  <a:cubicBezTo>
                    <a:pt x="10" y="45"/>
                    <a:pt x="8" y="43"/>
                    <a:pt x="6" y="44"/>
                  </a:cubicBezTo>
                  <a:cubicBezTo>
                    <a:pt x="2" y="45"/>
                    <a:pt x="2" y="41"/>
                    <a:pt x="0" y="40"/>
                  </a:cubicBezTo>
                  <a:cubicBezTo>
                    <a:pt x="3" y="39"/>
                    <a:pt x="1" y="35"/>
                    <a:pt x="5" y="34"/>
                  </a:cubicBezTo>
                  <a:cubicBezTo>
                    <a:pt x="8" y="34"/>
                    <a:pt x="10" y="35"/>
                    <a:pt x="13" y="34"/>
                  </a:cubicBezTo>
                  <a:cubicBezTo>
                    <a:pt x="17" y="34"/>
                    <a:pt x="16" y="30"/>
                    <a:pt x="17" y="28"/>
                  </a:cubicBezTo>
                  <a:cubicBezTo>
                    <a:pt x="17" y="26"/>
                    <a:pt x="14" y="26"/>
                    <a:pt x="12" y="26"/>
                  </a:cubicBezTo>
                  <a:cubicBezTo>
                    <a:pt x="10" y="26"/>
                    <a:pt x="8" y="25"/>
                    <a:pt x="6" y="24"/>
                  </a:cubicBezTo>
                  <a:cubicBezTo>
                    <a:pt x="5" y="23"/>
                    <a:pt x="4" y="22"/>
                    <a:pt x="4" y="20"/>
                  </a:cubicBezTo>
                  <a:cubicBezTo>
                    <a:pt x="5" y="19"/>
                    <a:pt x="6" y="17"/>
                    <a:pt x="9" y="17"/>
                  </a:cubicBezTo>
                  <a:cubicBezTo>
                    <a:pt x="12" y="17"/>
                    <a:pt x="15" y="17"/>
                    <a:pt x="19" y="16"/>
                  </a:cubicBezTo>
                  <a:cubicBezTo>
                    <a:pt x="20" y="16"/>
                    <a:pt x="21" y="15"/>
                    <a:pt x="21" y="15"/>
                  </a:cubicBezTo>
                  <a:cubicBezTo>
                    <a:pt x="17" y="11"/>
                    <a:pt x="24" y="8"/>
                    <a:pt x="22" y="4"/>
                  </a:cubicBezTo>
                  <a:cubicBezTo>
                    <a:pt x="22" y="3"/>
                    <a:pt x="25" y="0"/>
                    <a:pt x="28" y="1"/>
                  </a:cubicBezTo>
                  <a:cubicBezTo>
                    <a:pt x="32" y="1"/>
                    <a:pt x="30" y="4"/>
                    <a:pt x="31" y="7"/>
                  </a:cubicBezTo>
                  <a:cubicBezTo>
                    <a:pt x="31" y="7"/>
                    <a:pt x="30" y="8"/>
                    <a:pt x="30" y="9"/>
                  </a:cubicBezTo>
                  <a:cubicBezTo>
                    <a:pt x="28" y="16"/>
                    <a:pt x="28" y="16"/>
                    <a:pt x="35" y="16"/>
                  </a:cubicBezTo>
                  <a:cubicBezTo>
                    <a:pt x="36" y="16"/>
                    <a:pt x="37" y="17"/>
                    <a:pt x="38" y="17"/>
                  </a:cubicBezTo>
                  <a:cubicBezTo>
                    <a:pt x="39" y="16"/>
                    <a:pt x="42" y="18"/>
                    <a:pt x="42" y="14"/>
                  </a:cubicBezTo>
                  <a:cubicBezTo>
                    <a:pt x="42" y="11"/>
                    <a:pt x="43" y="7"/>
                    <a:pt x="45" y="4"/>
                  </a:cubicBezTo>
                  <a:cubicBezTo>
                    <a:pt x="46" y="3"/>
                    <a:pt x="47" y="0"/>
                    <a:pt x="47" y="0"/>
                  </a:cubicBezTo>
                  <a:cubicBezTo>
                    <a:pt x="48" y="2"/>
                    <a:pt x="52" y="2"/>
                    <a:pt x="52" y="5"/>
                  </a:cubicBezTo>
                  <a:cubicBezTo>
                    <a:pt x="52" y="7"/>
                    <a:pt x="52" y="9"/>
                    <a:pt x="52" y="11"/>
                  </a:cubicBezTo>
                  <a:cubicBezTo>
                    <a:pt x="51" y="13"/>
                    <a:pt x="50" y="15"/>
                    <a:pt x="50" y="18"/>
                  </a:cubicBezTo>
                  <a:close/>
                  <a:moveTo>
                    <a:pt x="31" y="25"/>
                  </a:moveTo>
                  <a:cubicBezTo>
                    <a:pt x="25" y="24"/>
                    <a:pt x="27" y="29"/>
                    <a:pt x="25" y="32"/>
                  </a:cubicBezTo>
                  <a:cubicBezTo>
                    <a:pt x="24" y="33"/>
                    <a:pt x="26" y="34"/>
                    <a:pt x="27" y="35"/>
                  </a:cubicBezTo>
                  <a:cubicBezTo>
                    <a:pt x="29" y="37"/>
                    <a:pt x="30" y="34"/>
                    <a:pt x="32" y="34"/>
                  </a:cubicBezTo>
                  <a:cubicBezTo>
                    <a:pt x="35" y="35"/>
                    <a:pt x="39" y="37"/>
                    <a:pt x="39" y="30"/>
                  </a:cubicBezTo>
                  <a:cubicBezTo>
                    <a:pt x="39" y="26"/>
                    <a:pt x="37" y="25"/>
                    <a:pt x="36" y="25"/>
                  </a:cubicBezTo>
                  <a:cubicBezTo>
                    <a:pt x="34" y="26"/>
                    <a:pt x="32" y="26"/>
                    <a:pt x="31" y="25"/>
                  </a:cubicBezTo>
                  <a:close/>
                </a:path>
              </a:pathLst>
            </a:custGeom>
            <a:solidFill>
              <a:srgbClr val="222F3F"/>
            </a:solidFill>
            <a:ln w="9525">
              <a:noFill/>
              <a:round/>
            </a:ln>
          </p:spPr>
          <p:txBody>
            <a:bodyPr vert="horz" wrap="square" lIns="91440" tIns="45720" rIns="91440" bIns="45720" numCol="1" anchor="t" anchorCtr="0" compatLnSpc="1"/>
            <a:lstStyle/>
            <a:p>
              <a:endParaRPr lang="zh-CN" altLang="en-US"/>
            </a:p>
          </p:txBody>
        </p:sp>
        <p:sp>
          <p:nvSpPr>
            <p:cNvPr id="17" name="Freeform 66"/>
            <p:cNvSpPr>
              <a:spLocks noEditPoints="1"/>
            </p:cNvSpPr>
            <p:nvPr/>
          </p:nvSpPr>
          <p:spPr bwMode="auto">
            <a:xfrm>
              <a:off x="10079355" y="3584395"/>
              <a:ext cx="649288" cy="611188"/>
            </a:xfrm>
            <a:custGeom>
              <a:avLst/>
              <a:gdLst/>
              <a:ahLst/>
              <a:cxnLst>
                <a:cxn ang="0">
                  <a:pos x="144" y="133"/>
                </a:cxn>
                <a:cxn ang="0">
                  <a:pos x="144" y="134"/>
                </a:cxn>
                <a:cxn ang="0">
                  <a:pos x="146" y="161"/>
                </a:cxn>
                <a:cxn ang="0">
                  <a:pos x="121" y="149"/>
                </a:cxn>
                <a:cxn ang="0">
                  <a:pos x="87" y="130"/>
                </a:cxn>
                <a:cxn ang="0">
                  <a:pos x="66" y="140"/>
                </a:cxn>
                <a:cxn ang="0">
                  <a:pos x="29" y="161"/>
                </a:cxn>
                <a:cxn ang="0">
                  <a:pos x="22" y="154"/>
                </a:cxn>
                <a:cxn ang="0">
                  <a:pos x="38" y="102"/>
                </a:cxn>
                <a:cxn ang="0">
                  <a:pos x="22" y="81"/>
                </a:cxn>
                <a:cxn ang="0">
                  <a:pos x="1" y="57"/>
                </a:cxn>
                <a:cxn ang="0">
                  <a:pos x="23" y="51"/>
                </a:cxn>
                <a:cxn ang="0">
                  <a:pos x="53" y="51"/>
                </a:cxn>
                <a:cxn ang="0">
                  <a:pos x="65" y="32"/>
                </a:cxn>
                <a:cxn ang="0">
                  <a:pos x="81" y="3"/>
                </a:cxn>
                <a:cxn ang="0">
                  <a:pos x="89" y="3"/>
                </a:cxn>
                <a:cxn ang="0">
                  <a:pos x="98" y="16"/>
                </a:cxn>
                <a:cxn ang="0">
                  <a:pos x="111" y="43"/>
                </a:cxn>
                <a:cxn ang="0">
                  <a:pos x="119" y="50"/>
                </a:cxn>
                <a:cxn ang="0">
                  <a:pos x="136" y="50"/>
                </a:cxn>
                <a:cxn ang="0">
                  <a:pos x="160" y="50"/>
                </a:cxn>
                <a:cxn ang="0">
                  <a:pos x="168" y="64"/>
                </a:cxn>
                <a:cxn ang="0">
                  <a:pos x="134" y="97"/>
                </a:cxn>
                <a:cxn ang="0">
                  <a:pos x="138" y="114"/>
                </a:cxn>
                <a:cxn ang="0">
                  <a:pos x="140" y="117"/>
                </a:cxn>
                <a:cxn ang="0">
                  <a:pos x="140" y="125"/>
                </a:cxn>
                <a:cxn ang="0">
                  <a:pos x="72" y="36"/>
                </a:cxn>
                <a:cxn ang="0">
                  <a:pos x="62" y="56"/>
                </a:cxn>
                <a:cxn ang="0">
                  <a:pos x="51" y="57"/>
                </a:cxn>
                <a:cxn ang="0">
                  <a:pos x="12" y="59"/>
                </a:cxn>
                <a:cxn ang="0">
                  <a:pos x="23" y="69"/>
                </a:cxn>
                <a:cxn ang="0">
                  <a:pos x="32" y="78"/>
                </a:cxn>
                <a:cxn ang="0">
                  <a:pos x="48" y="98"/>
                </a:cxn>
                <a:cxn ang="0">
                  <a:pos x="44" y="102"/>
                </a:cxn>
                <a:cxn ang="0">
                  <a:pos x="35" y="130"/>
                </a:cxn>
                <a:cxn ang="0">
                  <a:pos x="32" y="147"/>
                </a:cxn>
                <a:cxn ang="0">
                  <a:pos x="43" y="143"/>
                </a:cxn>
                <a:cxn ang="0">
                  <a:pos x="77" y="127"/>
                </a:cxn>
                <a:cxn ang="0">
                  <a:pos x="110" y="134"/>
                </a:cxn>
                <a:cxn ang="0">
                  <a:pos x="137" y="147"/>
                </a:cxn>
                <a:cxn ang="0">
                  <a:pos x="132" y="122"/>
                </a:cxn>
                <a:cxn ang="0">
                  <a:pos x="126" y="94"/>
                </a:cxn>
                <a:cxn ang="0">
                  <a:pos x="137" y="83"/>
                </a:cxn>
                <a:cxn ang="0">
                  <a:pos x="152" y="69"/>
                </a:cxn>
                <a:cxn ang="0">
                  <a:pos x="160" y="59"/>
                </a:cxn>
                <a:cxn ang="0">
                  <a:pos x="140" y="57"/>
                </a:cxn>
                <a:cxn ang="0">
                  <a:pos x="115" y="59"/>
                </a:cxn>
                <a:cxn ang="0">
                  <a:pos x="107" y="53"/>
                </a:cxn>
                <a:cxn ang="0">
                  <a:pos x="89" y="14"/>
                </a:cxn>
                <a:cxn ang="0">
                  <a:pos x="81" y="14"/>
                </a:cxn>
                <a:cxn ang="0">
                  <a:pos x="76" y="22"/>
                </a:cxn>
                <a:cxn ang="0">
                  <a:pos x="73" y="30"/>
                </a:cxn>
              </a:cxnLst>
              <a:rect l="0" t="0" r="r" b="b"/>
              <a:pathLst>
                <a:path w="173" h="163">
                  <a:moveTo>
                    <a:pt x="140" y="125"/>
                  </a:moveTo>
                  <a:cubicBezTo>
                    <a:pt x="144" y="126"/>
                    <a:pt x="142" y="130"/>
                    <a:pt x="144" y="133"/>
                  </a:cubicBezTo>
                  <a:cubicBezTo>
                    <a:pt x="144" y="133"/>
                    <a:pt x="142" y="133"/>
                    <a:pt x="143" y="134"/>
                  </a:cubicBezTo>
                  <a:cubicBezTo>
                    <a:pt x="144" y="134"/>
                    <a:pt x="144" y="134"/>
                    <a:pt x="144" y="134"/>
                  </a:cubicBezTo>
                  <a:cubicBezTo>
                    <a:pt x="146" y="139"/>
                    <a:pt x="147" y="145"/>
                    <a:pt x="149" y="149"/>
                  </a:cubicBezTo>
                  <a:cubicBezTo>
                    <a:pt x="150" y="152"/>
                    <a:pt x="148" y="159"/>
                    <a:pt x="146" y="161"/>
                  </a:cubicBezTo>
                  <a:cubicBezTo>
                    <a:pt x="144" y="163"/>
                    <a:pt x="143" y="162"/>
                    <a:pt x="141" y="161"/>
                  </a:cubicBezTo>
                  <a:cubicBezTo>
                    <a:pt x="134" y="157"/>
                    <a:pt x="127" y="153"/>
                    <a:pt x="121" y="149"/>
                  </a:cubicBezTo>
                  <a:cubicBezTo>
                    <a:pt x="114" y="145"/>
                    <a:pt x="106" y="142"/>
                    <a:pt x="100" y="137"/>
                  </a:cubicBezTo>
                  <a:cubicBezTo>
                    <a:pt x="96" y="134"/>
                    <a:pt x="91" y="133"/>
                    <a:pt x="87" y="130"/>
                  </a:cubicBezTo>
                  <a:cubicBezTo>
                    <a:pt x="85" y="129"/>
                    <a:pt x="83" y="130"/>
                    <a:pt x="81" y="132"/>
                  </a:cubicBezTo>
                  <a:cubicBezTo>
                    <a:pt x="76" y="135"/>
                    <a:pt x="71" y="137"/>
                    <a:pt x="66" y="140"/>
                  </a:cubicBezTo>
                  <a:cubicBezTo>
                    <a:pt x="57" y="145"/>
                    <a:pt x="48" y="149"/>
                    <a:pt x="40" y="155"/>
                  </a:cubicBezTo>
                  <a:cubicBezTo>
                    <a:pt x="37" y="157"/>
                    <a:pt x="33" y="159"/>
                    <a:pt x="29" y="161"/>
                  </a:cubicBezTo>
                  <a:cubicBezTo>
                    <a:pt x="28" y="162"/>
                    <a:pt x="27" y="162"/>
                    <a:pt x="26" y="161"/>
                  </a:cubicBezTo>
                  <a:cubicBezTo>
                    <a:pt x="26" y="158"/>
                    <a:pt x="21" y="158"/>
                    <a:pt x="22" y="154"/>
                  </a:cubicBezTo>
                  <a:cubicBezTo>
                    <a:pt x="25" y="146"/>
                    <a:pt x="26" y="137"/>
                    <a:pt x="28" y="129"/>
                  </a:cubicBezTo>
                  <a:cubicBezTo>
                    <a:pt x="32" y="120"/>
                    <a:pt x="33" y="110"/>
                    <a:pt x="38" y="102"/>
                  </a:cubicBezTo>
                  <a:cubicBezTo>
                    <a:pt x="39" y="99"/>
                    <a:pt x="38" y="97"/>
                    <a:pt x="37" y="96"/>
                  </a:cubicBezTo>
                  <a:cubicBezTo>
                    <a:pt x="31" y="91"/>
                    <a:pt x="27" y="86"/>
                    <a:pt x="22" y="81"/>
                  </a:cubicBezTo>
                  <a:cubicBezTo>
                    <a:pt x="17" y="77"/>
                    <a:pt x="12" y="71"/>
                    <a:pt x="7" y="67"/>
                  </a:cubicBezTo>
                  <a:cubicBezTo>
                    <a:pt x="4" y="64"/>
                    <a:pt x="3" y="60"/>
                    <a:pt x="1" y="57"/>
                  </a:cubicBezTo>
                  <a:cubicBezTo>
                    <a:pt x="0" y="56"/>
                    <a:pt x="4" y="54"/>
                    <a:pt x="6" y="53"/>
                  </a:cubicBezTo>
                  <a:cubicBezTo>
                    <a:pt x="11" y="50"/>
                    <a:pt x="17" y="51"/>
                    <a:pt x="23" y="51"/>
                  </a:cubicBezTo>
                  <a:cubicBezTo>
                    <a:pt x="24" y="51"/>
                    <a:pt x="25" y="51"/>
                    <a:pt x="26" y="51"/>
                  </a:cubicBezTo>
                  <a:cubicBezTo>
                    <a:pt x="35" y="51"/>
                    <a:pt x="44" y="51"/>
                    <a:pt x="53" y="51"/>
                  </a:cubicBezTo>
                  <a:cubicBezTo>
                    <a:pt x="55" y="51"/>
                    <a:pt x="57" y="51"/>
                    <a:pt x="58" y="48"/>
                  </a:cubicBezTo>
                  <a:cubicBezTo>
                    <a:pt x="60" y="43"/>
                    <a:pt x="63" y="37"/>
                    <a:pt x="65" y="32"/>
                  </a:cubicBezTo>
                  <a:cubicBezTo>
                    <a:pt x="68" y="25"/>
                    <a:pt x="72" y="20"/>
                    <a:pt x="74" y="14"/>
                  </a:cubicBezTo>
                  <a:cubicBezTo>
                    <a:pt x="76" y="10"/>
                    <a:pt x="78" y="6"/>
                    <a:pt x="81" y="3"/>
                  </a:cubicBezTo>
                  <a:cubicBezTo>
                    <a:pt x="82" y="1"/>
                    <a:pt x="84" y="0"/>
                    <a:pt x="85" y="2"/>
                  </a:cubicBezTo>
                  <a:cubicBezTo>
                    <a:pt x="86" y="3"/>
                    <a:pt x="88" y="3"/>
                    <a:pt x="89" y="3"/>
                  </a:cubicBezTo>
                  <a:cubicBezTo>
                    <a:pt x="91" y="4"/>
                    <a:pt x="92" y="5"/>
                    <a:pt x="92" y="5"/>
                  </a:cubicBezTo>
                  <a:cubicBezTo>
                    <a:pt x="92" y="10"/>
                    <a:pt x="98" y="11"/>
                    <a:pt x="98" y="16"/>
                  </a:cubicBezTo>
                  <a:cubicBezTo>
                    <a:pt x="99" y="20"/>
                    <a:pt x="103" y="23"/>
                    <a:pt x="104" y="28"/>
                  </a:cubicBezTo>
                  <a:cubicBezTo>
                    <a:pt x="105" y="33"/>
                    <a:pt x="111" y="37"/>
                    <a:pt x="111" y="43"/>
                  </a:cubicBezTo>
                  <a:cubicBezTo>
                    <a:pt x="111" y="45"/>
                    <a:pt x="115" y="45"/>
                    <a:pt x="113" y="48"/>
                  </a:cubicBezTo>
                  <a:cubicBezTo>
                    <a:pt x="115" y="48"/>
                    <a:pt x="115" y="52"/>
                    <a:pt x="119" y="50"/>
                  </a:cubicBezTo>
                  <a:cubicBezTo>
                    <a:pt x="121" y="49"/>
                    <a:pt x="124" y="51"/>
                    <a:pt x="127" y="50"/>
                  </a:cubicBezTo>
                  <a:cubicBezTo>
                    <a:pt x="130" y="49"/>
                    <a:pt x="133" y="52"/>
                    <a:pt x="136" y="50"/>
                  </a:cubicBezTo>
                  <a:cubicBezTo>
                    <a:pt x="138" y="49"/>
                    <a:pt x="141" y="50"/>
                    <a:pt x="144" y="50"/>
                  </a:cubicBezTo>
                  <a:cubicBezTo>
                    <a:pt x="149" y="49"/>
                    <a:pt x="154" y="52"/>
                    <a:pt x="160" y="50"/>
                  </a:cubicBezTo>
                  <a:cubicBezTo>
                    <a:pt x="161" y="50"/>
                    <a:pt x="165" y="49"/>
                    <a:pt x="168" y="51"/>
                  </a:cubicBezTo>
                  <a:cubicBezTo>
                    <a:pt x="173" y="55"/>
                    <a:pt x="173" y="60"/>
                    <a:pt x="168" y="64"/>
                  </a:cubicBezTo>
                  <a:cubicBezTo>
                    <a:pt x="161" y="72"/>
                    <a:pt x="152" y="79"/>
                    <a:pt x="144" y="87"/>
                  </a:cubicBezTo>
                  <a:cubicBezTo>
                    <a:pt x="141" y="91"/>
                    <a:pt x="138" y="94"/>
                    <a:pt x="134" y="97"/>
                  </a:cubicBezTo>
                  <a:cubicBezTo>
                    <a:pt x="133" y="98"/>
                    <a:pt x="133" y="100"/>
                    <a:pt x="134" y="101"/>
                  </a:cubicBezTo>
                  <a:cubicBezTo>
                    <a:pt x="136" y="105"/>
                    <a:pt x="139" y="109"/>
                    <a:pt x="138" y="114"/>
                  </a:cubicBezTo>
                  <a:cubicBezTo>
                    <a:pt x="138" y="114"/>
                    <a:pt x="138" y="116"/>
                    <a:pt x="139" y="116"/>
                  </a:cubicBezTo>
                  <a:cubicBezTo>
                    <a:pt x="139" y="116"/>
                    <a:pt x="140" y="116"/>
                    <a:pt x="140" y="117"/>
                  </a:cubicBezTo>
                  <a:cubicBezTo>
                    <a:pt x="138" y="120"/>
                    <a:pt x="142" y="121"/>
                    <a:pt x="142" y="123"/>
                  </a:cubicBezTo>
                  <a:cubicBezTo>
                    <a:pt x="141" y="124"/>
                    <a:pt x="141" y="125"/>
                    <a:pt x="140" y="125"/>
                  </a:cubicBezTo>
                  <a:close/>
                  <a:moveTo>
                    <a:pt x="73" y="30"/>
                  </a:moveTo>
                  <a:cubicBezTo>
                    <a:pt x="73" y="32"/>
                    <a:pt x="74" y="35"/>
                    <a:pt x="72" y="36"/>
                  </a:cubicBezTo>
                  <a:cubicBezTo>
                    <a:pt x="68" y="39"/>
                    <a:pt x="69" y="45"/>
                    <a:pt x="66" y="48"/>
                  </a:cubicBezTo>
                  <a:cubicBezTo>
                    <a:pt x="65" y="51"/>
                    <a:pt x="62" y="53"/>
                    <a:pt x="62" y="56"/>
                  </a:cubicBezTo>
                  <a:cubicBezTo>
                    <a:pt x="60" y="56"/>
                    <a:pt x="58" y="59"/>
                    <a:pt x="56" y="58"/>
                  </a:cubicBezTo>
                  <a:cubicBezTo>
                    <a:pt x="54" y="57"/>
                    <a:pt x="52" y="57"/>
                    <a:pt x="51" y="57"/>
                  </a:cubicBezTo>
                  <a:cubicBezTo>
                    <a:pt x="39" y="57"/>
                    <a:pt x="27" y="58"/>
                    <a:pt x="16" y="57"/>
                  </a:cubicBezTo>
                  <a:cubicBezTo>
                    <a:pt x="14" y="57"/>
                    <a:pt x="13" y="57"/>
                    <a:pt x="12" y="59"/>
                  </a:cubicBezTo>
                  <a:cubicBezTo>
                    <a:pt x="12" y="61"/>
                    <a:pt x="13" y="63"/>
                    <a:pt x="14" y="63"/>
                  </a:cubicBezTo>
                  <a:cubicBezTo>
                    <a:pt x="18" y="63"/>
                    <a:pt x="18" y="69"/>
                    <a:pt x="23" y="69"/>
                  </a:cubicBezTo>
                  <a:cubicBezTo>
                    <a:pt x="23" y="69"/>
                    <a:pt x="24" y="70"/>
                    <a:pt x="24" y="71"/>
                  </a:cubicBezTo>
                  <a:cubicBezTo>
                    <a:pt x="26" y="74"/>
                    <a:pt x="29" y="76"/>
                    <a:pt x="32" y="78"/>
                  </a:cubicBezTo>
                  <a:cubicBezTo>
                    <a:pt x="34" y="82"/>
                    <a:pt x="39" y="84"/>
                    <a:pt x="42" y="87"/>
                  </a:cubicBezTo>
                  <a:cubicBezTo>
                    <a:pt x="46" y="90"/>
                    <a:pt x="46" y="94"/>
                    <a:pt x="48" y="98"/>
                  </a:cubicBezTo>
                  <a:cubicBezTo>
                    <a:pt x="49" y="101"/>
                    <a:pt x="45" y="100"/>
                    <a:pt x="44" y="102"/>
                  </a:cubicBezTo>
                  <a:cubicBezTo>
                    <a:pt x="44" y="102"/>
                    <a:pt x="44" y="102"/>
                    <a:pt x="44" y="102"/>
                  </a:cubicBezTo>
                  <a:cubicBezTo>
                    <a:pt x="41" y="106"/>
                    <a:pt x="41" y="110"/>
                    <a:pt x="41" y="114"/>
                  </a:cubicBezTo>
                  <a:cubicBezTo>
                    <a:pt x="40" y="120"/>
                    <a:pt x="37" y="125"/>
                    <a:pt x="35" y="130"/>
                  </a:cubicBezTo>
                  <a:cubicBezTo>
                    <a:pt x="34" y="135"/>
                    <a:pt x="34" y="140"/>
                    <a:pt x="32" y="145"/>
                  </a:cubicBezTo>
                  <a:cubicBezTo>
                    <a:pt x="31" y="145"/>
                    <a:pt x="32" y="146"/>
                    <a:pt x="32" y="147"/>
                  </a:cubicBezTo>
                  <a:cubicBezTo>
                    <a:pt x="32" y="147"/>
                    <a:pt x="33" y="147"/>
                    <a:pt x="33" y="147"/>
                  </a:cubicBezTo>
                  <a:cubicBezTo>
                    <a:pt x="36" y="145"/>
                    <a:pt x="40" y="145"/>
                    <a:pt x="43" y="143"/>
                  </a:cubicBezTo>
                  <a:cubicBezTo>
                    <a:pt x="48" y="139"/>
                    <a:pt x="53" y="136"/>
                    <a:pt x="59" y="134"/>
                  </a:cubicBezTo>
                  <a:cubicBezTo>
                    <a:pt x="65" y="131"/>
                    <a:pt x="71" y="129"/>
                    <a:pt x="77" y="127"/>
                  </a:cubicBezTo>
                  <a:cubicBezTo>
                    <a:pt x="83" y="126"/>
                    <a:pt x="87" y="122"/>
                    <a:pt x="94" y="127"/>
                  </a:cubicBezTo>
                  <a:cubicBezTo>
                    <a:pt x="98" y="130"/>
                    <a:pt x="105" y="133"/>
                    <a:pt x="110" y="134"/>
                  </a:cubicBezTo>
                  <a:cubicBezTo>
                    <a:pt x="119" y="137"/>
                    <a:pt x="125" y="144"/>
                    <a:pt x="134" y="147"/>
                  </a:cubicBezTo>
                  <a:cubicBezTo>
                    <a:pt x="135" y="147"/>
                    <a:pt x="136" y="148"/>
                    <a:pt x="137" y="147"/>
                  </a:cubicBezTo>
                  <a:cubicBezTo>
                    <a:pt x="138" y="147"/>
                    <a:pt x="138" y="145"/>
                    <a:pt x="138" y="144"/>
                  </a:cubicBezTo>
                  <a:cubicBezTo>
                    <a:pt x="135" y="137"/>
                    <a:pt x="133" y="130"/>
                    <a:pt x="132" y="122"/>
                  </a:cubicBezTo>
                  <a:cubicBezTo>
                    <a:pt x="130" y="116"/>
                    <a:pt x="128" y="109"/>
                    <a:pt x="126" y="103"/>
                  </a:cubicBezTo>
                  <a:cubicBezTo>
                    <a:pt x="125" y="100"/>
                    <a:pt x="125" y="97"/>
                    <a:pt x="126" y="94"/>
                  </a:cubicBezTo>
                  <a:cubicBezTo>
                    <a:pt x="128" y="91"/>
                    <a:pt x="130" y="88"/>
                    <a:pt x="133" y="85"/>
                  </a:cubicBezTo>
                  <a:cubicBezTo>
                    <a:pt x="134" y="85"/>
                    <a:pt x="136" y="84"/>
                    <a:pt x="137" y="83"/>
                  </a:cubicBezTo>
                  <a:cubicBezTo>
                    <a:pt x="139" y="80"/>
                    <a:pt x="141" y="76"/>
                    <a:pt x="144" y="75"/>
                  </a:cubicBezTo>
                  <a:cubicBezTo>
                    <a:pt x="147" y="73"/>
                    <a:pt x="148" y="70"/>
                    <a:pt x="152" y="69"/>
                  </a:cubicBezTo>
                  <a:cubicBezTo>
                    <a:pt x="154" y="68"/>
                    <a:pt x="156" y="64"/>
                    <a:pt x="159" y="63"/>
                  </a:cubicBezTo>
                  <a:cubicBezTo>
                    <a:pt x="160" y="62"/>
                    <a:pt x="161" y="61"/>
                    <a:pt x="160" y="59"/>
                  </a:cubicBezTo>
                  <a:cubicBezTo>
                    <a:pt x="160" y="58"/>
                    <a:pt x="159" y="57"/>
                    <a:pt x="157" y="57"/>
                  </a:cubicBezTo>
                  <a:cubicBezTo>
                    <a:pt x="151" y="58"/>
                    <a:pt x="145" y="57"/>
                    <a:pt x="140" y="57"/>
                  </a:cubicBezTo>
                  <a:cubicBezTo>
                    <a:pt x="133" y="57"/>
                    <a:pt x="127" y="56"/>
                    <a:pt x="120" y="57"/>
                  </a:cubicBezTo>
                  <a:cubicBezTo>
                    <a:pt x="118" y="58"/>
                    <a:pt x="116" y="56"/>
                    <a:pt x="115" y="59"/>
                  </a:cubicBezTo>
                  <a:cubicBezTo>
                    <a:pt x="114" y="60"/>
                    <a:pt x="113" y="60"/>
                    <a:pt x="112" y="59"/>
                  </a:cubicBezTo>
                  <a:cubicBezTo>
                    <a:pt x="111" y="56"/>
                    <a:pt x="108" y="55"/>
                    <a:pt x="107" y="53"/>
                  </a:cubicBezTo>
                  <a:cubicBezTo>
                    <a:pt x="104" y="47"/>
                    <a:pt x="102" y="41"/>
                    <a:pt x="99" y="35"/>
                  </a:cubicBezTo>
                  <a:cubicBezTo>
                    <a:pt x="96" y="28"/>
                    <a:pt x="94" y="20"/>
                    <a:pt x="89" y="14"/>
                  </a:cubicBezTo>
                  <a:cubicBezTo>
                    <a:pt x="86" y="8"/>
                    <a:pt x="86" y="9"/>
                    <a:pt x="83" y="13"/>
                  </a:cubicBezTo>
                  <a:cubicBezTo>
                    <a:pt x="82" y="13"/>
                    <a:pt x="82" y="14"/>
                    <a:pt x="81" y="14"/>
                  </a:cubicBezTo>
                  <a:cubicBezTo>
                    <a:pt x="79" y="16"/>
                    <a:pt x="81" y="21"/>
                    <a:pt x="76" y="22"/>
                  </a:cubicBezTo>
                  <a:cubicBezTo>
                    <a:pt x="76" y="22"/>
                    <a:pt x="76" y="22"/>
                    <a:pt x="76" y="22"/>
                  </a:cubicBezTo>
                  <a:cubicBezTo>
                    <a:pt x="77" y="25"/>
                    <a:pt x="75" y="27"/>
                    <a:pt x="75" y="30"/>
                  </a:cubicBezTo>
                  <a:cubicBezTo>
                    <a:pt x="75" y="33"/>
                    <a:pt x="74" y="30"/>
                    <a:pt x="73" y="30"/>
                  </a:cubicBezTo>
                  <a:close/>
                </a:path>
              </a:pathLst>
            </a:custGeom>
            <a:solidFill>
              <a:srgbClr val="222F3F"/>
            </a:solidFill>
            <a:ln w="9525">
              <a:noFill/>
              <a:round/>
            </a:ln>
          </p:spPr>
          <p:txBody>
            <a:bodyPr vert="horz" wrap="square" lIns="91440" tIns="45720" rIns="91440" bIns="45720" numCol="1" anchor="t" anchorCtr="0" compatLnSpc="1"/>
            <a:lstStyle/>
            <a:p>
              <a:endParaRPr lang="zh-CN" altLang="en-US"/>
            </a:p>
          </p:txBody>
        </p:sp>
        <p:sp>
          <p:nvSpPr>
            <p:cNvPr id="18" name="Freeform 67"/>
            <p:cNvSpPr/>
            <p:nvPr/>
          </p:nvSpPr>
          <p:spPr bwMode="auto">
            <a:xfrm>
              <a:off x="9585642" y="3452632"/>
              <a:ext cx="1638300" cy="839788"/>
            </a:xfrm>
            <a:custGeom>
              <a:avLst/>
              <a:gdLst/>
              <a:ahLst/>
              <a:cxnLst>
                <a:cxn ang="0">
                  <a:pos x="403" y="14"/>
                </a:cxn>
                <a:cxn ang="0">
                  <a:pos x="419" y="17"/>
                </a:cxn>
                <a:cxn ang="0">
                  <a:pos x="436" y="22"/>
                </a:cxn>
                <a:cxn ang="0">
                  <a:pos x="434" y="56"/>
                </a:cxn>
                <a:cxn ang="0">
                  <a:pos x="433" y="102"/>
                </a:cxn>
                <a:cxn ang="0">
                  <a:pos x="434" y="133"/>
                </a:cxn>
                <a:cxn ang="0">
                  <a:pos x="434" y="159"/>
                </a:cxn>
                <a:cxn ang="0">
                  <a:pos x="434" y="221"/>
                </a:cxn>
                <a:cxn ang="0">
                  <a:pos x="408" y="222"/>
                </a:cxn>
                <a:cxn ang="0">
                  <a:pos x="358" y="219"/>
                </a:cxn>
                <a:cxn ang="0">
                  <a:pos x="323" y="218"/>
                </a:cxn>
                <a:cxn ang="0">
                  <a:pos x="274" y="217"/>
                </a:cxn>
                <a:cxn ang="0">
                  <a:pos x="207" y="217"/>
                </a:cxn>
                <a:cxn ang="0">
                  <a:pos x="132" y="217"/>
                </a:cxn>
                <a:cxn ang="0">
                  <a:pos x="65" y="219"/>
                </a:cxn>
                <a:cxn ang="0">
                  <a:pos x="20" y="221"/>
                </a:cxn>
                <a:cxn ang="0">
                  <a:pos x="2" y="223"/>
                </a:cxn>
                <a:cxn ang="0">
                  <a:pos x="1" y="201"/>
                </a:cxn>
                <a:cxn ang="0">
                  <a:pos x="2" y="174"/>
                </a:cxn>
                <a:cxn ang="0">
                  <a:pos x="3" y="151"/>
                </a:cxn>
                <a:cxn ang="0">
                  <a:pos x="3" y="123"/>
                </a:cxn>
                <a:cxn ang="0">
                  <a:pos x="3" y="90"/>
                </a:cxn>
                <a:cxn ang="0">
                  <a:pos x="3" y="75"/>
                </a:cxn>
                <a:cxn ang="0">
                  <a:pos x="2" y="56"/>
                </a:cxn>
                <a:cxn ang="0">
                  <a:pos x="1" y="34"/>
                </a:cxn>
                <a:cxn ang="0">
                  <a:pos x="3" y="20"/>
                </a:cxn>
                <a:cxn ang="0">
                  <a:pos x="52" y="12"/>
                </a:cxn>
                <a:cxn ang="0">
                  <a:pos x="58" y="11"/>
                </a:cxn>
                <a:cxn ang="0">
                  <a:pos x="91" y="8"/>
                </a:cxn>
                <a:cxn ang="0">
                  <a:pos x="134" y="4"/>
                </a:cxn>
                <a:cxn ang="0">
                  <a:pos x="173" y="1"/>
                </a:cxn>
                <a:cxn ang="0">
                  <a:pos x="218" y="0"/>
                </a:cxn>
                <a:cxn ang="0">
                  <a:pos x="275" y="1"/>
                </a:cxn>
                <a:cxn ang="0">
                  <a:pos x="313" y="3"/>
                </a:cxn>
                <a:cxn ang="0">
                  <a:pos x="336" y="4"/>
                </a:cxn>
                <a:cxn ang="0">
                  <a:pos x="344" y="6"/>
                </a:cxn>
                <a:cxn ang="0">
                  <a:pos x="356" y="7"/>
                </a:cxn>
                <a:cxn ang="0">
                  <a:pos x="363" y="8"/>
                </a:cxn>
                <a:cxn ang="0">
                  <a:pos x="366" y="9"/>
                </a:cxn>
                <a:cxn ang="0">
                  <a:pos x="381" y="10"/>
                </a:cxn>
              </a:cxnLst>
              <a:rect l="0" t="0" r="r" b="b"/>
              <a:pathLst>
                <a:path w="437" h="224">
                  <a:moveTo>
                    <a:pt x="392" y="12"/>
                  </a:moveTo>
                  <a:cubicBezTo>
                    <a:pt x="395" y="13"/>
                    <a:pt x="399" y="13"/>
                    <a:pt x="403" y="14"/>
                  </a:cubicBezTo>
                  <a:cubicBezTo>
                    <a:pt x="406" y="15"/>
                    <a:pt x="410" y="15"/>
                    <a:pt x="414" y="15"/>
                  </a:cubicBezTo>
                  <a:cubicBezTo>
                    <a:pt x="416" y="15"/>
                    <a:pt x="417" y="17"/>
                    <a:pt x="419" y="17"/>
                  </a:cubicBezTo>
                  <a:cubicBezTo>
                    <a:pt x="424" y="17"/>
                    <a:pt x="429" y="18"/>
                    <a:pt x="433" y="19"/>
                  </a:cubicBezTo>
                  <a:cubicBezTo>
                    <a:pt x="435" y="19"/>
                    <a:pt x="437" y="20"/>
                    <a:pt x="436" y="22"/>
                  </a:cubicBezTo>
                  <a:cubicBezTo>
                    <a:pt x="433" y="27"/>
                    <a:pt x="434" y="32"/>
                    <a:pt x="434" y="38"/>
                  </a:cubicBezTo>
                  <a:cubicBezTo>
                    <a:pt x="433" y="44"/>
                    <a:pt x="434" y="50"/>
                    <a:pt x="434" y="56"/>
                  </a:cubicBezTo>
                  <a:cubicBezTo>
                    <a:pt x="432" y="64"/>
                    <a:pt x="433" y="72"/>
                    <a:pt x="433" y="81"/>
                  </a:cubicBezTo>
                  <a:cubicBezTo>
                    <a:pt x="433" y="88"/>
                    <a:pt x="433" y="95"/>
                    <a:pt x="433" y="102"/>
                  </a:cubicBezTo>
                  <a:cubicBezTo>
                    <a:pt x="433" y="108"/>
                    <a:pt x="435" y="115"/>
                    <a:pt x="434" y="121"/>
                  </a:cubicBezTo>
                  <a:cubicBezTo>
                    <a:pt x="433" y="125"/>
                    <a:pt x="433" y="129"/>
                    <a:pt x="434" y="133"/>
                  </a:cubicBezTo>
                  <a:cubicBezTo>
                    <a:pt x="434" y="137"/>
                    <a:pt x="433" y="141"/>
                    <a:pt x="434" y="146"/>
                  </a:cubicBezTo>
                  <a:cubicBezTo>
                    <a:pt x="434" y="150"/>
                    <a:pt x="434" y="155"/>
                    <a:pt x="434" y="159"/>
                  </a:cubicBezTo>
                  <a:cubicBezTo>
                    <a:pt x="434" y="165"/>
                    <a:pt x="434" y="172"/>
                    <a:pt x="434" y="178"/>
                  </a:cubicBezTo>
                  <a:cubicBezTo>
                    <a:pt x="434" y="192"/>
                    <a:pt x="433" y="206"/>
                    <a:pt x="434" y="221"/>
                  </a:cubicBezTo>
                  <a:cubicBezTo>
                    <a:pt x="434" y="222"/>
                    <a:pt x="433" y="224"/>
                    <a:pt x="432" y="223"/>
                  </a:cubicBezTo>
                  <a:cubicBezTo>
                    <a:pt x="424" y="223"/>
                    <a:pt x="416" y="223"/>
                    <a:pt x="408" y="222"/>
                  </a:cubicBezTo>
                  <a:cubicBezTo>
                    <a:pt x="396" y="221"/>
                    <a:pt x="385" y="219"/>
                    <a:pt x="373" y="220"/>
                  </a:cubicBezTo>
                  <a:cubicBezTo>
                    <a:pt x="368" y="220"/>
                    <a:pt x="363" y="219"/>
                    <a:pt x="358" y="219"/>
                  </a:cubicBezTo>
                  <a:cubicBezTo>
                    <a:pt x="351" y="218"/>
                    <a:pt x="344" y="218"/>
                    <a:pt x="337" y="219"/>
                  </a:cubicBezTo>
                  <a:cubicBezTo>
                    <a:pt x="332" y="219"/>
                    <a:pt x="328" y="218"/>
                    <a:pt x="323" y="218"/>
                  </a:cubicBezTo>
                  <a:cubicBezTo>
                    <a:pt x="317" y="219"/>
                    <a:pt x="311" y="217"/>
                    <a:pt x="305" y="217"/>
                  </a:cubicBezTo>
                  <a:cubicBezTo>
                    <a:pt x="295" y="217"/>
                    <a:pt x="285" y="218"/>
                    <a:pt x="274" y="217"/>
                  </a:cubicBezTo>
                  <a:cubicBezTo>
                    <a:pt x="265" y="217"/>
                    <a:pt x="256" y="216"/>
                    <a:pt x="247" y="217"/>
                  </a:cubicBezTo>
                  <a:cubicBezTo>
                    <a:pt x="234" y="217"/>
                    <a:pt x="220" y="216"/>
                    <a:pt x="207" y="217"/>
                  </a:cubicBezTo>
                  <a:cubicBezTo>
                    <a:pt x="193" y="217"/>
                    <a:pt x="180" y="217"/>
                    <a:pt x="166" y="217"/>
                  </a:cubicBezTo>
                  <a:cubicBezTo>
                    <a:pt x="155" y="217"/>
                    <a:pt x="143" y="217"/>
                    <a:pt x="132" y="217"/>
                  </a:cubicBezTo>
                  <a:cubicBezTo>
                    <a:pt x="121" y="217"/>
                    <a:pt x="110" y="218"/>
                    <a:pt x="99" y="218"/>
                  </a:cubicBezTo>
                  <a:cubicBezTo>
                    <a:pt x="88" y="218"/>
                    <a:pt x="77" y="218"/>
                    <a:pt x="65" y="219"/>
                  </a:cubicBezTo>
                  <a:cubicBezTo>
                    <a:pt x="54" y="219"/>
                    <a:pt x="43" y="220"/>
                    <a:pt x="32" y="220"/>
                  </a:cubicBezTo>
                  <a:cubicBezTo>
                    <a:pt x="28" y="221"/>
                    <a:pt x="23" y="220"/>
                    <a:pt x="20" y="221"/>
                  </a:cubicBezTo>
                  <a:cubicBezTo>
                    <a:pt x="16" y="222"/>
                    <a:pt x="12" y="222"/>
                    <a:pt x="8" y="222"/>
                  </a:cubicBezTo>
                  <a:cubicBezTo>
                    <a:pt x="6" y="223"/>
                    <a:pt x="4" y="221"/>
                    <a:pt x="2" y="223"/>
                  </a:cubicBezTo>
                  <a:cubicBezTo>
                    <a:pt x="2" y="217"/>
                    <a:pt x="3" y="211"/>
                    <a:pt x="1" y="206"/>
                  </a:cubicBezTo>
                  <a:cubicBezTo>
                    <a:pt x="1" y="204"/>
                    <a:pt x="1" y="202"/>
                    <a:pt x="1" y="201"/>
                  </a:cubicBezTo>
                  <a:cubicBezTo>
                    <a:pt x="3" y="194"/>
                    <a:pt x="2" y="188"/>
                    <a:pt x="2" y="181"/>
                  </a:cubicBezTo>
                  <a:cubicBezTo>
                    <a:pt x="3" y="179"/>
                    <a:pt x="1" y="176"/>
                    <a:pt x="2" y="174"/>
                  </a:cubicBezTo>
                  <a:cubicBezTo>
                    <a:pt x="4" y="170"/>
                    <a:pt x="2" y="166"/>
                    <a:pt x="3" y="162"/>
                  </a:cubicBezTo>
                  <a:cubicBezTo>
                    <a:pt x="3" y="159"/>
                    <a:pt x="3" y="155"/>
                    <a:pt x="3" y="151"/>
                  </a:cubicBezTo>
                  <a:cubicBezTo>
                    <a:pt x="2" y="147"/>
                    <a:pt x="3" y="143"/>
                    <a:pt x="3" y="139"/>
                  </a:cubicBezTo>
                  <a:cubicBezTo>
                    <a:pt x="2" y="133"/>
                    <a:pt x="3" y="128"/>
                    <a:pt x="3" y="123"/>
                  </a:cubicBezTo>
                  <a:cubicBezTo>
                    <a:pt x="2" y="117"/>
                    <a:pt x="4" y="111"/>
                    <a:pt x="3" y="105"/>
                  </a:cubicBezTo>
                  <a:cubicBezTo>
                    <a:pt x="2" y="100"/>
                    <a:pt x="4" y="95"/>
                    <a:pt x="3" y="90"/>
                  </a:cubicBezTo>
                  <a:cubicBezTo>
                    <a:pt x="2" y="88"/>
                    <a:pt x="5" y="85"/>
                    <a:pt x="2" y="83"/>
                  </a:cubicBezTo>
                  <a:cubicBezTo>
                    <a:pt x="6" y="80"/>
                    <a:pt x="1" y="78"/>
                    <a:pt x="3" y="75"/>
                  </a:cubicBezTo>
                  <a:cubicBezTo>
                    <a:pt x="5" y="72"/>
                    <a:pt x="3" y="68"/>
                    <a:pt x="3" y="64"/>
                  </a:cubicBezTo>
                  <a:cubicBezTo>
                    <a:pt x="3" y="62"/>
                    <a:pt x="5" y="59"/>
                    <a:pt x="2" y="56"/>
                  </a:cubicBezTo>
                  <a:cubicBezTo>
                    <a:pt x="2" y="56"/>
                    <a:pt x="2" y="56"/>
                    <a:pt x="2" y="56"/>
                  </a:cubicBezTo>
                  <a:cubicBezTo>
                    <a:pt x="4" y="48"/>
                    <a:pt x="3" y="41"/>
                    <a:pt x="1" y="34"/>
                  </a:cubicBezTo>
                  <a:cubicBezTo>
                    <a:pt x="1" y="30"/>
                    <a:pt x="2" y="26"/>
                    <a:pt x="1" y="22"/>
                  </a:cubicBezTo>
                  <a:cubicBezTo>
                    <a:pt x="0" y="21"/>
                    <a:pt x="1" y="20"/>
                    <a:pt x="3" y="20"/>
                  </a:cubicBezTo>
                  <a:cubicBezTo>
                    <a:pt x="13" y="19"/>
                    <a:pt x="22" y="16"/>
                    <a:pt x="32" y="15"/>
                  </a:cubicBezTo>
                  <a:cubicBezTo>
                    <a:pt x="39" y="13"/>
                    <a:pt x="45" y="13"/>
                    <a:pt x="52" y="12"/>
                  </a:cubicBezTo>
                  <a:cubicBezTo>
                    <a:pt x="53" y="12"/>
                    <a:pt x="53" y="12"/>
                    <a:pt x="54" y="12"/>
                  </a:cubicBezTo>
                  <a:cubicBezTo>
                    <a:pt x="55" y="11"/>
                    <a:pt x="57" y="11"/>
                    <a:pt x="58" y="11"/>
                  </a:cubicBezTo>
                  <a:cubicBezTo>
                    <a:pt x="65" y="9"/>
                    <a:pt x="72" y="9"/>
                    <a:pt x="79" y="9"/>
                  </a:cubicBezTo>
                  <a:cubicBezTo>
                    <a:pt x="83" y="9"/>
                    <a:pt x="87" y="9"/>
                    <a:pt x="91" y="8"/>
                  </a:cubicBezTo>
                  <a:cubicBezTo>
                    <a:pt x="98" y="6"/>
                    <a:pt x="105" y="7"/>
                    <a:pt x="112" y="6"/>
                  </a:cubicBezTo>
                  <a:cubicBezTo>
                    <a:pt x="119" y="4"/>
                    <a:pt x="127" y="5"/>
                    <a:pt x="134" y="4"/>
                  </a:cubicBezTo>
                  <a:cubicBezTo>
                    <a:pt x="141" y="4"/>
                    <a:pt x="148" y="3"/>
                    <a:pt x="155" y="3"/>
                  </a:cubicBezTo>
                  <a:cubicBezTo>
                    <a:pt x="161" y="2"/>
                    <a:pt x="167" y="3"/>
                    <a:pt x="173" y="1"/>
                  </a:cubicBezTo>
                  <a:cubicBezTo>
                    <a:pt x="179" y="0"/>
                    <a:pt x="186" y="1"/>
                    <a:pt x="192" y="1"/>
                  </a:cubicBezTo>
                  <a:cubicBezTo>
                    <a:pt x="201" y="0"/>
                    <a:pt x="210" y="1"/>
                    <a:pt x="218" y="0"/>
                  </a:cubicBezTo>
                  <a:cubicBezTo>
                    <a:pt x="230" y="0"/>
                    <a:pt x="241" y="1"/>
                    <a:pt x="253" y="1"/>
                  </a:cubicBezTo>
                  <a:cubicBezTo>
                    <a:pt x="260" y="1"/>
                    <a:pt x="268" y="1"/>
                    <a:pt x="275" y="1"/>
                  </a:cubicBezTo>
                  <a:cubicBezTo>
                    <a:pt x="282" y="1"/>
                    <a:pt x="289" y="3"/>
                    <a:pt x="296" y="3"/>
                  </a:cubicBezTo>
                  <a:cubicBezTo>
                    <a:pt x="302" y="3"/>
                    <a:pt x="308" y="4"/>
                    <a:pt x="313" y="3"/>
                  </a:cubicBezTo>
                  <a:cubicBezTo>
                    <a:pt x="320" y="2"/>
                    <a:pt x="326" y="4"/>
                    <a:pt x="331" y="5"/>
                  </a:cubicBezTo>
                  <a:cubicBezTo>
                    <a:pt x="334" y="6"/>
                    <a:pt x="334" y="4"/>
                    <a:pt x="336" y="4"/>
                  </a:cubicBezTo>
                  <a:cubicBezTo>
                    <a:pt x="337" y="5"/>
                    <a:pt x="335" y="6"/>
                    <a:pt x="337" y="6"/>
                  </a:cubicBezTo>
                  <a:cubicBezTo>
                    <a:pt x="339" y="6"/>
                    <a:pt x="342" y="8"/>
                    <a:pt x="344" y="6"/>
                  </a:cubicBezTo>
                  <a:cubicBezTo>
                    <a:pt x="344" y="6"/>
                    <a:pt x="346" y="5"/>
                    <a:pt x="347" y="6"/>
                  </a:cubicBezTo>
                  <a:cubicBezTo>
                    <a:pt x="350" y="9"/>
                    <a:pt x="353" y="7"/>
                    <a:pt x="356" y="7"/>
                  </a:cubicBezTo>
                  <a:cubicBezTo>
                    <a:pt x="357" y="6"/>
                    <a:pt x="358" y="6"/>
                    <a:pt x="357" y="8"/>
                  </a:cubicBezTo>
                  <a:cubicBezTo>
                    <a:pt x="359" y="8"/>
                    <a:pt x="361" y="10"/>
                    <a:pt x="363" y="8"/>
                  </a:cubicBezTo>
                  <a:cubicBezTo>
                    <a:pt x="364" y="7"/>
                    <a:pt x="364" y="7"/>
                    <a:pt x="366" y="9"/>
                  </a:cubicBezTo>
                  <a:cubicBezTo>
                    <a:pt x="366" y="9"/>
                    <a:pt x="366" y="9"/>
                    <a:pt x="366" y="9"/>
                  </a:cubicBezTo>
                  <a:cubicBezTo>
                    <a:pt x="369" y="8"/>
                    <a:pt x="372" y="11"/>
                    <a:pt x="375" y="10"/>
                  </a:cubicBezTo>
                  <a:cubicBezTo>
                    <a:pt x="377" y="9"/>
                    <a:pt x="379" y="9"/>
                    <a:pt x="381" y="10"/>
                  </a:cubicBezTo>
                  <a:cubicBezTo>
                    <a:pt x="384" y="14"/>
                    <a:pt x="388" y="11"/>
                    <a:pt x="392" y="12"/>
                  </a:cubicBezTo>
                  <a:close/>
                </a:path>
              </a:pathLst>
            </a:custGeom>
            <a:solidFill>
              <a:srgbClr val="222F3F"/>
            </a:solidFill>
            <a:ln w="9525">
              <a:noFill/>
              <a:round/>
            </a:ln>
          </p:spPr>
          <p:txBody>
            <a:bodyPr vert="horz" wrap="square" lIns="91440" tIns="45720" rIns="91440" bIns="45720" numCol="1" anchor="t" anchorCtr="0" compatLnSpc="1"/>
            <a:lstStyle/>
            <a:p>
              <a:endParaRPr lang="zh-CN" altLang="en-US"/>
            </a:p>
          </p:txBody>
        </p:sp>
        <p:sp>
          <p:nvSpPr>
            <p:cNvPr id="19" name="Freeform 68"/>
            <p:cNvSpPr/>
            <p:nvPr/>
          </p:nvSpPr>
          <p:spPr bwMode="auto">
            <a:xfrm>
              <a:off x="9792017" y="3254195"/>
              <a:ext cx="1222375" cy="217488"/>
            </a:xfrm>
            <a:custGeom>
              <a:avLst/>
              <a:gdLst/>
              <a:ahLst/>
              <a:cxnLst>
                <a:cxn ang="0">
                  <a:pos x="316" y="19"/>
                </a:cxn>
                <a:cxn ang="0">
                  <a:pos x="321" y="24"/>
                </a:cxn>
                <a:cxn ang="0">
                  <a:pos x="323" y="38"/>
                </a:cxn>
                <a:cxn ang="0">
                  <a:pos x="325" y="53"/>
                </a:cxn>
                <a:cxn ang="0">
                  <a:pos x="323" y="55"/>
                </a:cxn>
                <a:cxn ang="0">
                  <a:pos x="313" y="54"/>
                </a:cxn>
                <a:cxn ang="0">
                  <a:pos x="293" y="52"/>
                </a:cxn>
                <a:cxn ang="0">
                  <a:pos x="257" y="48"/>
                </a:cxn>
                <a:cxn ang="0">
                  <a:pos x="231" y="46"/>
                </a:cxn>
                <a:cxn ang="0">
                  <a:pos x="189" y="44"/>
                </a:cxn>
                <a:cxn ang="0">
                  <a:pos x="156" y="44"/>
                </a:cxn>
                <a:cxn ang="0">
                  <a:pos x="130" y="45"/>
                </a:cxn>
                <a:cxn ang="0">
                  <a:pos x="100" y="47"/>
                </a:cxn>
                <a:cxn ang="0">
                  <a:pos x="65" y="50"/>
                </a:cxn>
                <a:cxn ang="0">
                  <a:pos x="50" y="52"/>
                </a:cxn>
                <a:cxn ang="0">
                  <a:pos x="34" y="53"/>
                </a:cxn>
                <a:cxn ang="0">
                  <a:pos x="15" y="55"/>
                </a:cxn>
                <a:cxn ang="0">
                  <a:pos x="8" y="56"/>
                </a:cxn>
                <a:cxn ang="0">
                  <a:pos x="1" y="58"/>
                </a:cxn>
                <a:cxn ang="0">
                  <a:pos x="1" y="57"/>
                </a:cxn>
                <a:cxn ang="0">
                  <a:pos x="1" y="55"/>
                </a:cxn>
                <a:cxn ang="0">
                  <a:pos x="1" y="52"/>
                </a:cxn>
                <a:cxn ang="0">
                  <a:pos x="1" y="50"/>
                </a:cxn>
                <a:cxn ang="0">
                  <a:pos x="3" y="28"/>
                </a:cxn>
                <a:cxn ang="0">
                  <a:pos x="10" y="17"/>
                </a:cxn>
                <a:cxn ang="0">
                  <a:pos x="27" y="13"/>
                </a:cxn>
                <a:cxn ang="0">
                  <a:pos x="68" y="6"/>
                </a:cxn>
                <a:cxn ang="0">
                  <a:pos x="113" y="2"/>
                </a:cxn>
                <a:cxn ang="0">
                  <a:pos x="129" y="0"/>
                </a:cxn>
                <a:cxn ang="0">
                  <a:pos x="145" y="0"/>
                </a:cxn>
                <a:cxn ang="0">
                  <a:pos x="165" y="1"/>
                </a:cxn>
                <a:cxn ang="0">
                  <a:pos x="200" y="3"/>
                </a:cxn>
                <a:cxn ang="0">
                  <a:pos x="208" y="3"/>
                </a:cxn>
                <a:cxn ang="0">
                  <a:pos x="228" y="5"/>
                </a:cxn>
                <a:cxn ang="0">
                  <a:pos x="246" y="7"/>
                </a:cxn>
                <a:cxn ang="0">
                  <a:pos x="264" y="10"/>
                </a:cxn>
                <a:cxn ang="0">
                  <a:pos x="283" y="12"/>
                </a:cxn>
                <a:cxn ang="0">
                  <a:pos x="316" y="19"/>
                </a:cxn>
              </a:cxnLst>
              <a:rect l="0" t="0" r="r" b="b"/>
              <a:pathLst>
                <a:path w="326" h="58">
                  <a:moveTo>
                    <a:pt x="316" y="19"/>
                  </a:moveTo>
                  <a:cubicBezTo>
                    <a:pt x="318" y="19"/>
                    <a:pt x="321" y="20"/>
                    <a:pt x="321" y="24"/>
                  </a:cubicBezTo>
                  <a:cubicBezTo>
                    <a:pt x="322" y="29"/>
                    <a:pt x="322" y="34"/>
                    <a:pt x="323" y="38"/>
                  </a:cubicBezTo>
                  <a:cubicBezTo>
                    <a:pt x="324" y="43"/>
                    <a:pt x="323" y="48"/>
                    <a:pt x="325" y="53"/>
                  </a:cubicBezTo>
                  <a:cubicBezTo>
                    <a:pt x="325" y="54"/>
                    <a:pt x="326" y="56"/>
                    <a:pt x="323" y="55"/>
                  </a:cubicBezTo>
                  <a:cubicBezTo>
                    <a:pt x="320" y="55"/>
                    <a:pt x="316" y="55"/>
                    <a:pt x="313" y="54"/>
                  </a:cubicBezTo>
                  <a:cubicBezTo>
                    <a:pt x="306" y="52"/>
                    <a:pt x="300" y="52"/>
                    <a:pt x="293" y="52"/>
                  </a:cubicBezTo>
                  <a:cubicBezTo>
                    <a:pt x="281" y="51"/>
                    <a:pt x="269" y="48"/>
                    <a:pt x="257" y="48"/>
                  </a:cubicBezTo>
                  <a:cubicBezTo>
                    <a:pt x="248" y="47"/>
                    <a:pt x="240" y="46"/>
                    <a:pt x="231" y="46"/>
                  </a:cubicBezTo>
                  <a:cubicBezTo>
                    <a:pt x="217" y="45"/>
                    <a:pt x="203" y="44"/>
                    <a:pt x="189" y="44"/>
                  </a:cubicBezTo>
                  <a:cubicBezTo>
                    <a:pt x="178" y="44"/>
                    <a:pt x="167" y="43"/>
                    <a:pt x="156" y="44"/>
                  </a:cubicBezTo>
                  <a:cubicBezTo>
                    <a:pt x="147" y="44"/>
                    <a:pt x="139" y="44"/>
                    <a:pt x="130" y="45"/>
                  </a:cubicBezTo>
                  <a:cubicBezTo>
                    <a:pt x="120" y="45"/>
                    <a:pt x="110" y="46"/>
                    <a:pt x="100" y="47"/>
                  </a:cubicBezTo>
                  <a:cubicBezTo>
                    <a:pt x="89" y="47"/>
                    <a:pt x="77" y="50"/>
                    <a:pt x="65" y="50"/>
                  </a:cubicBezTo>
                  <a:cubicBezTo>
                    <a:pt x="60" y="50"/>
                    <a:pt x="55" y="52"/>
                    <a:pt x="50" y="52"/>
                  </a:cubicBezTo>
                  <a:cubicBezTo>
                    <a:pt x="45" y="53"/>
                    <a:pt x="40" y="53"/>
                    <a:pt x="34" y="53"/>
                  </a:cubicBezTo>
                  <a:cubicBezTo>
                    <a:pt x="28" y="54"/>
                    <a:pt x="21" y="55"/>
                    <a:pt x="15" y="55"/>
                  </a:cubicBezTo>
                  <a:cubicBezTo>
                    <a:pt x="13" y="55"/>
                    <a:pt x="10" y="55"/>
                    <a:pt x="8" y="56"/>
                  </a:cubicBezTo>
                  <a:cubicBezTo>
                    <a:pt x="6" y="57"/>
                    <a:pt x="4" y="58"/>
                    <a:pt x="1" y="58"/>
                  </a:cubicBezTo>
                  <a:cubicBezTo>
                    <a:pt x="1" y="57"/>
                    <a:pt x="1" y="57"/>
                    <a:pt x="1" y="57"/>
                  </a:cubicBezTo>
                  <a:cubicBezTo>
                    <a:pt x="1" y="56"/>
                    <a:pt x="1" y="56"/>
                    <a:pt x="1" y="55"/>
                  </a:cubicBezTo>
                  <a:cubicBezTo>
                    <a:pt x="1" y="54"/>
                    <a:pt x="1" y="54"/>
                    <a:pt x="1" y="52"/>
                  </a:cubicBezTo>
                  <a:cubicBezTo>
                    <a:pt x="0" y="52"/>
                    <a:pt x="1" y="51"/>
                    <a:pt x="1" y="50"/>
                  </a:cubicBezTo>
                  <a:cubicBezTo>
                    <a:pt x="1" y="43"/>
                    <a:pt x="2" y="36"/>
                    <a:pt x="3" y="28"/>
                  </a:cubicBezTo>
                  <a:cubicBezTo>
                    <a:pt x="3" y="23"/>
                    <a:pt x="5" y="18"/>
                    <a:pt x="10" y="17"/>
                  </a:cubicBezTo>
                  <a:cubicBezTo>
                    <a:pt x="16" y="15"/>
                    <a:pt x="21" y="14"/>
                    <a:pt x="27" y="13"/>
                  </a:cubicBezTo>
                  <a:cubicBezTo>
                    <a:pt x="40" y="9"/>
                    <a:pt x="55" y="8"/>
                    <a:pt x="68" y="6"/>
                  </a:cubicBezTo>
                  <a:cubicBezTo>
                    <a:pt x="83" y="3"/>
                    <a:pt x="98" y="2"/>
                    <a:pt x="113" y="2"/>
                  </a:cubicBezTo>
                  <a:cubicBezTo>
                    <a:pt x="119" y="2"/>
                    <a:pt x="123" y="0"/>
                    <a:pt x="129" y="0"/>
                  </a:cubicBezTo>
                  <a:cubicBezTo>
                    <a:pt x="134" y="0"/>
                    <a:pt x="140" y="0"/>
                    <a:pt x="145" y="0"/>
                  </a:cubicBezTo>
                  <a:cubicBezTo>
                    <a:pt x="152" y="1"/>
                    <a:pt x="158" y="1"/>
                    <a:pt x="165" y="1"/>
                  </a:cubicBezTo>
                  <a:cubicBezTo>
                    <a:pt x="177" y="1"/>
                    <a:pt x="188" y="2"/>
                    <a:pt x="200" y="3"/>
                  </a:cubicBezTo>
                  <a:cubicBezTo>
                    <a:pt x="203" y="3"/>
                    <a:pt x="205" y="2"/>
                    <a:pt x="208" y="3"/>
                  </a:cubicBezTo>
                  <a:cubicBezTo>
                    <a:pt x="214" y="5"/>
                    <a:pt x="221" y="4"/>
                    <a:pt x="228" y="5"/>
                  </a:cubicBezTo>
                  <a:cubicBezTo>
                    <a:pt x="234" y="6"/>
                    <a:pt x="240" y="6"/>
                    <a:pt x="246" y="7"/>
                  </a:cubicBezTo>
                  <a:cubicBezTo>
                    <a:pt x="252" y="8"/>
                    <a:pt x="258" y="10"/>
                    <a:pt x="264" y="10"/>
                  </a:cubicBezTo>
                  <a:cubicBezTo>
                    <a:pt x="270" y="10"/>
                    <a:pt x="277" y="11"/>
                    <a:pt x="283" y="12"/>
                  </a:cubicBezTo>
                  <a:cubicBezTo>
                    <a:pt x="294" y="13"/>
                    <a:pt x="305" y="17"/>
                    <a:pt x="316" y="19"/>
                  </a:cubicBezTo>
                  <a:close/>
                </a:path>
              </a:pathLst>
            </a:custGeom>
            <a:solidFill>
              <a:srgbClr val="F7D27F"/>
            </a:solidFill>
            <a:ln w="9525">
              <a:noFill/>
              <a:round/>
            </a:ln>
          </p:spPr>
          <p:txBody>
            <a:bodyPr vert="horz" wrap="square" lIns="91440" tIns="45720" rIns="91440" bIns="45720" numCol="1" anchor="t" anchorCtr="0" compatLnSpc="1"/>
            <a:lstStyle/>
            <a:p>
              <a:endParaRPr lang="zh-CN" altLang="en-US"/>
            </a:p>
          </p:txBody>
        </p:sp>
      </p:grpSp>
      <p:sp>
        <p:nvSpPr>
          <p:cNvPr id="22" name="矩形 10"/>
          <p:cNvSpPr>
            <a:spLocks noChangeArrowheads="1"/>
          </p:cNvSpPr>
          <p:nvPr/>
        </p:nvSpPr>
        <p:spPr bwMode="auto">
          <a:xfrm>
            <a:off x="1571625" y="1205230"/>
            <a:ext cx="4895215" cy="4892675"/>
          </a:xfrm>
          <a:prstGeom prst="rect">
            <a:avLst/>
          </a:prstGeom>
          <a:noFill/>
          <a:ln w="9525">
            <a:noFill/>
            <a:miter lim="800000"/>
          </a:ln>
        </p:spPr>
        <p:txBody>
          <a:bodyPr wrap="square">
            <a:spAutoFit/>
          </a:bodyPr>
          <a:lstStyle/>
          <a:p>
            <a:pPr algn="l" defTabSz="0">
              <a:lnSpc>
                <a:spcPct val="150000"/>
              </a:lnSpc>
              <a:tabLst>
                <a:tab pos="998220" algn="l"/>
              </a:tabLst>
            </a:pPr>
            <a:r>
              <a:rPr lang="zh-CN" altLang="en-US" sz="1600" b="1" dirty="0">
                <a:solidFill>
                  <a:schemeClr val="tx1">
                    <a:lumMod val="75000"/>
                    <a:lumOff val="25000"/>
                  </a:schemeClr>
                </a:solidFill>
                <a:latin typeface="字魂27号-布丁体" panose="00000500000000000000" pitchFamily="2" charset="-122"/>
                <a:ea typeface="字魂27号-布丁体" panose="00000500000000000000" pitchFamily="2" charset="-122"/>
              </a:rPr>
              <a:t>加值宣言</a:t>
            </a:r>
            <a:endParaRPr lang="zh-CN" altLang="en-US" sz="1600" b="1" dirty="0">
              <a:solidFill>
                <a:schemeClr val="tx1">
                  <a:lumMod val="75000"/>
                  <a:lumOff val="25000"/>
                </a:schemeClr>
              </a:solidFill>
              <a:latin typeface="字魂27号-布丁体" panose="00000500000000000000" pitchFamily="2" charset="-122"/>
              <a:ea typeface="字魂27号-布丁体" panose="00000500000000000000" pitchFamily="2" charset="-122"/>
            </a:endParaRPr>
          </a:p>
          <a:p>
            <a:pPr algn="l" defTabSz="0">
              <a:lnSpc>
                <a:spcPct val="150000"/>
              </a:lnSpc>
              <a:tabLst>
                <a:tab pos="998220" algn="l"/>
              </a:tabLst>
            </a:pPr>
            <a:r>
              <a:rPr lang="zh-CN" altLang="en-US" sz="1600" dirty="0">
                <a:solidFill>
                  <a:schemeClr val="tx1">
                    <a:lumMod val="75000"/>
                    <a:lumOff val="25000"/>
                  </a:schemeClr>
                </a:solidFill>
                <a:latin typeface="字魂27号-布丁体" panose="00000500000000000000" pitchFamily="2" charset="-122"/>
                <a:ea typeface="字魂27号-布丁体" panose="00000500000000000000" pitchFamily="2" charset="-122"/>
              </a:rPr>
              <a:t>本产品通过人工智能对图像进行美化、修复来帮助用户实现黑白照片的修缮。</a:t>
            </a:r>
            <a:endParaRPr lang="zh-CN" altLang="en-US" sz="1600" dirty="0">
              <a:solidFill>
                <a:schemeClr val="tx1">
                  <a:lumMod val="75000"/>
                  <a:lumOff val="25000"/>
                </a:schemeClr>
              </a:solidFill>
              <a:latin typeface="字魂27号-布丁体" panose="00000500000000000000" pitchFamily="2" charset="-122"/>
              <a:ea typeface="字魂27号-布丁体" panose="00000500000000000000" pitchFamily="2" charset="-122"/>
            </a:endParaRPr>
          </a:p>
          <a:p>
            <a:pPr algn="l" defTabSz="0">
              <a:lnSpc>
                <a:spcPct val="150000"/>
              </a:lnSpc>
              <a:tabLst>
                <a:tab pos="998220" algn="l"/>
              </a:tabLst>
            </a:pPr>
            <a:endParaRPr lang="zh-CN" altLang="en-US" sz="1600" dirty="0">
              <a:solidFill>
                <a:schemeClr val="tx1">
                  <a:lumMod val="75000"/>
                  <a:lumOff val="25000"/>
                </a:schemeClr>
              </a:solidFill>
              <a:latin typeface="字魂27号-布丁体" panose="00000500000000000000" pitchFamily="2" charset="-122"/>
              <a:ea typeface="字魂27号-布丁体" panose="00000500000000000000" pitchFamily="2" charset="-122"/>
            </a:endParaRPr>
          </a:p>
          <a:p>
            <a:pPr algn="l" defTabSz="0">
              <a:lnSpc>
                <a:spcPct val="150000"/>
              </a:lnSpc>
              <a:tabLst>
                <a:tab pos="998220" algn="l"/>
              </a:tabLst>
            </a:pPr>
            <a:r>
              <a:rPr lang="zh-CN" altLang="en-US" sz="1600" b="1" dirty="0">
                <a:solidFill>
                  <a:schemeClr val="tx1">
                    <a:lumMod val="75000"/>
                    <a:lumOff val="25000"/>
                  </a:schemeClr>
                </a:solidFill>
                <a:latin typeface="字魂27号-布丁体" panose="00000500000000000000" pitchFamily="2" charset="-122"/>
                <a:ea typeface="字魂27号-布丁体" panose="00000500000000000000" pitchFamily="2" charset="-122"/>
              </a:rPr>
              <a:t>核心</a:t>
            </a:r>
            <a:endParaRPr lang="zh-CN" altLang="en-US" sz="1600" b="1" dirty="0">
              <a:solidFill>
                <a:schemeClr val="tx1">
                  <a:lumMod val="75000"/>
                  <a:lumOff val="25000"/>
                </a:schemeClr>
              </a:solidFill>
              <a:latin typeface="字魂27号-布丁体" panose="00000500000000000000" pitchFamily="2" charset="-122"/>
              <a:ea typeface="字魂27号-布丁体" panose="00000500000000000000" pitchFamily="2" charset="-122"/>
            </a:endParaRPr>
          </a:p>
          <a:p>
            <a:pPr algn="l" defTabSz="0">
              <a:lnSpc>
                <a:spcPct val="150000"/>
              </a:lnSpc>
              <a:tabLst>
                <a:tab pos="998220" algn="l"/>
              </a:tabLst>
            </a:pPr>
            <a:endParaRPr lang="zh-CN" altLang="en-US" sz="1600" dirty="0">
              <a:solidFill>
                <a:schemeClr val="tx1">
                  <a:lumMod val="75000"/>
                  <a:lumOff val="25000"/>
                </a:schemeClr>
              </a:solidFill>
              <a:latin typeface="字魂27号-布丁体" panose="00000500000000000000" pitchFamily="2" charset="-122"/>
              <a:ea typeface="字魂27号-布丁体" panose="00000500000000000000" pitchFamily="2" charset="-122"/>
            </a:endParaRPr>
          </a:p>
          <a:p>
            <a:pPr algn="l" defTabSz="0">
              <a:lnSpc>
                <a:spcPct val="150000"/>
              </a:lnSpc>
              <a:tabLst>
                <a:tab pos="998220" algn="l"/>
              </a:tabLst>
            </a:pPr>
            <a:r>
              <a:rPr lang="zh-CN" altLang="en-US" sz="1600" dirty="0">
                <a:solidFill>
                  <a:schemeClr val="tx1">
                    <a:lumMod val="75000"/>
                    <a:lumOff val="25000"/>
                  </a:schemeClr>
                </a:solidFill>
                <a:latin typeface="字魂27号-布丁体" panose="00000500000000000000" pitchFamily="2" charset="-122"/>
                <a:ea typeface="字魂27号-布丁体" panose="00000500000000000000" pitchFamily="2" charset="-122"/>
              </a:rPr>
              <a:t>运用百度AI中的黑白图像上色功能来将用户上传的黑白照片填上颜色</a:t>
            </a:r>
            <a:endParaRPr lang="zh-CN" altLang="en-US" sz="1600" dirty="0">
              <a:solidFill>
                <a:schemeClr val="tx1">
                  <a:lumMod val="75000"/>
                  <a:lumOff val="25000"/>
                </a:schemeClr>
              </a:solidFill>
              <a:latin typeface="字魂27号-布丁体" panose="00000500000000000000" pitchFamily="2" charset="-122"/>
              <a:ea typeface="字魂27号-布丁体" panose="00000500000000000000" pitchFamily="2" charset="-122"/>
            </a:endParaRPr>
          </a:p>
          <a:p>
            <a:pPr algn="l" defTabSz="0">
              <a:lnSpc>
                <a:spcPct val="150000"/>
              </a:lnSpc>
              <a:tabLst>
                <a:tab pos="998220" algn="l"/>
              </a:tabLst>
            </a:pPr>
            <a:endParaRPr lang="zh-CN" altLang="en-US" sz="1600" dirty="0">
              <a:solidFill>
                <a:schemeClr val="tx1">
                  <a:lumMod val="75000"/>
                  <a:lumOff val="25000"/>
                </a:schemeClr>
              </a:solidFill>
              <a:latin typeface="字魂27号-布丁体" panose="00000500000000000000" pitchFamily="2" charset="-122"/>
              <a:ea typeface="字魂27号-布丁体" panose="00000500000000000000" pitchFamily="2" charset="-122"/>
            </a:endParaRPr>
          </a:p>
          <a:p>
            <a:pPr algn="l" defTabSz="0">
              <a:lnSpc>
                <a:spcPct val="150000"/>
              </a:lnSpc>
              <a:tabLst>
                <a:tab pos="998220" algn="l"/>
              </a:tabLst>
            </a:pPr>
            <a:r>
              <a:rPr lang="zh-CN" altLang="en-US" sz="1600" b="1" dirty="0">
                <a:solidFill>
                  <a:schemeClr val="tx1">
                    <a:lumMod val="75000"/>
                    <a:lumOff val="25000"/>
                  </a:schemeClr>
                </a:solidFill>
                <a:latin typeface="字魂27号-布丁体" panose="00000500000000000000" pitchFamily="2" charset="-122"/>
                <a:ea typeface="字魂27号-布丁体" panose="00000500000000000000" pitchFamily="2" charset="-122"/>
              </a:rPr>
              <a:t>辅助</a:t>
            </a:r>
            <a:endParaRPr lang="zh-CN" altLang="en-US" sz="1600" b="1" dirty="0">
              <a:solidFill>
                <a:schemeClr val="tx1">
                  <a:lumMod val="75000"/>
                  <a:lumOff val="25000"/>
                </a:schemeClr>
              </a:solidFill>
              <a:latin typeface="字魂27号-布丁体" panose="00000500000000000000" pitchFamily="2" charset="-122"/>
              <a:ea typeface="字魂27号-布丁体" panose="00000500000000000000" pitchFamily="2" charset="-122"/>
            </a:endParaRPr>
          </a:p>
          <a:p>
            <a:pPr algn="l" defTabSz="0">
              <a:lnSpc>
                <a:spcPct val="150000"/>
              </a:lnSpc>
              <a:tabLst>
                <a:tab pos="998220" algn="l"/>
              </a:tabLst>
            </a:pPr>
            <a:r>
              <a:rPr lang="zh-CN" altLang="en-US" sz="1600" dirty="0">
                <a:solidFill>
                  <a:schemeClr val="tx1">
                    <a:lumMod val="75000"/>
                    <a:lumOff val="25000"/>
                  </a:schemeClr>
                </a:solidFill>
                <a:latin typeface="字魂27号-布丁体" panose="00000500000000000000" pitchFamily="2" charset="-122"/>
                <a:ea typeface="字魂27号-布丁体" panose="00000500000000000000" pitchFamily="2" charset="-122"/>
              </a:rPr>
              <a:t>运用百度AI中人脸对比和图像修复功能来为用户提供自己照片与父母旧照片的相似度对比，以及修复遮挡物，让图片更美观。</a:t>
            </a:r>
            <a:endParaRPr lang="zh-CN" altLang="en-US" sz="1600" dirty="0">
              <a:solidFill>
                <a:schemeClr val="tx1">
                  <a:lumMod val="75000"/>
                  <a:lumOff val="25000"/>
                </a:schemeClr>
              </a:solidFill>
              <a:latin typeface="字魂27号-布丁体" panose="00000500000000000000" pitchFamily="2" charset="-122"/>
              <a:ea typeface="字魂27号-布丁体" panose="00000500000000000000"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1500" advTm="19777">
        <p:split orient="vert"/>
      </p:transition>
    </mc:Choice>
    <mc:Fallback>
      <p:transition spd="slow" advTm="19777">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par>
                          <p:cTn id="17" fill="hold">
                            <p:stCondLst>
                              <p:cond delay="500"/>
                            </p:stCondLst>
                            <p:childTnLst>
                              <p:par>
                                <p:cTn id="18" presetID="22" presetClass="entr" presetSubtype="8" fill="hold" grpId="0" nodeType="after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wipe(left)">
                                      <p:cBhvr>
                                        <p:cTn id="2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7252" y="1246"/>
            <a:ext cx="7218152" cy="6858000"/>
          </a:xfrm>
          <a:prstGeom prst="rect">
            <a:avLst/>
          </a:prstGeom>
          <a:solidFill>
            <a:srgbClr val="ADDD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圆角 3"/>
          <p:cNvSpPr/>
          <p:nvPr/>
        </p:nvSpPr>
        <p:spPr>
          <a:xfrm>
            <a:off x="715735" y="628650"/>
            <a:ext cx="10760529" cy="5600700"/>
          </a:xfrm>
          <a:prstGeom prst="roundRect">
            <a:avLst>
              <a:gd name="adj" fmla="val 5005"/>
            </a:avLst>
          </a:prstGeom>
          <a:solidFill>
            <a:schemeClr val="bg1"/>
          </a:solidFill>
          <a:ln>
            <a:noFill/>
          </a:ln>
          <a:effectLst>
            <a:outerShdw blurRad="114300" dist="12700" sx="102000" sy="102000" algn="ctr" rotWithShape="0">
              <a:schemeClr val="tx1">
                <a:lumMod val="65000"/>
                <a:lumOff val="35000"/>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943662" y="833223"/>
            <a:ext cx="231787" cy="231787"/>
          </a:xfrm>
          <a:prstGeom prst="ellipse">
            <a:avLst/>
          </a:prstGeom>
          <a:solidFill>
            <a:srgbClr val="F6E2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11016551" y="833223"/>
            <a:ext cx="231787" cy="231787"/>
          </a:xfrm>
          <a:prstGeom prst="ellipse">
            <a:avLst/>
          </a:prstGeom>
          <a:solidFill>
            <a:srgbClr val="ADDD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943662" y="5792990"/>
            <a:ext cx="231787" cy="231787"/>
          </a:xfrm>
          <a:prstGeom prst="ellipse">
            <a:avLst/>
          </a:prstGeom>
          <a:solidFill>
            <a:srgbClr val="F6E2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11016551" y="5792990"/>
            <a:ext cx="231787" cy="231787"/>
          </a:xfrm>
          <a:prstGeom prst="ellipse">
            <a:avLst/>
          </a:prstGeom>
          <a:solidFill>
            <a:srgbClr val="ADDD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5064685" y="715656"/>
            <a:ext cx="2062628" cy="583565"/>
          </a:xfrm>
          <a:prstGeom prst="rect">
            <a:avLst/>
          </a:prstGeom>
          <a:noFill/>
        </p:spPr>
        <p:txBody>
          <a:bodyPr vert="horz" wrap="square" rtlCol="0">
            <a:spAutoFit/>
          </a:bodyPr>
          <a:lstStyle/>
          <a:p>
            <a:pPr algn="dist"/>
            <a:r>
              <a:rPr lang="zh-CN" altLang="en-US" sz="3200" dirty="0">
                <a:solidFill>
                  <a:schemeClr val="tx1">
                    <a:lumMod val="65000"/>
                    <a:lumOff val="35000"/>
                  </a:schemeClr>
                </a:solidFill>
                <a:latin typeface="字魂27号-布丁体" panose="00000500000000000000" pitchFamily="2" charset="-122"/>
                <a:ea typeface="字魂27号-布丁体" panose="00000500000000000000" pitchFamily="2" charset="-122"/>
              </a:rPr>
              <a:t>价值主张</a:t>
            </a:r>
            <a:endParaRPr lang="zh-CN" altLang="en-US" sz="3200" dirty="0">
              <a:solidFill>
                <a:schemeClr val="tx1">
                  <a:lumMod val="65000"/>
                  <a:lumOff val="35000"/>
                </a:schemeClr>
              </a:solidFill>
              <a:latin typeface="字魂27号-布丁体" panose="00000500000000000000" pitchFamily="2" charset="-122"/>
              <a:ea typeface="字魂27号-布丁体" panose="00000500000000000000" pitchFamily="2" charset="-122"/>
            </a:endParaRPr>
          </a:p>
        </p:txBody>
      </p:sp>
      <p:sp>
        <p:nvSpPr>
          <p:cNvPr id="21" name="文本框 9"/>
          <p:cNvSpPr txBox="1">
            <a:spLocks noChangeArrowheads="1"/>
          </p:cNvSpPr>
          <p:nvPr/>
        </p:nvSpPr>
        <p:spPr bwMode="auto">
          <a:xfrm>
            <a:off x="1843405" y="1224915"/>
            <a:ext cx="8174355" cy="4799965"/>
          </a:xfrm>
          <a:prstGeom prst="rect">
            <a:avLst/>
          </a:prstGeom>
          <a:noFill/>
          <a:ln w="9525">
            <a:noFill/>
            <a:miter lim="800000"/>
          </a:ln>
        </p:spPr>
        <p:txBody>
          <a:bodyPr wrap="square">
            <a:spAutoFit/>
          </a:bodyPr>
          <a:p>
            <a:pPr algn="ctr"/>
            <a:r>
              <a:rPr lang="zh-CN" altLang="en-US" b="1" dirty="0">
                <a:solidFill>
                  <a:schemeClr val="tx1">
                    <a:lumMod val="75000"/>
                    <a:lumOff val="25000"/>
                  </a:schemeClr>
                </a:solidFill>
                <a:latin typeface="字魂27号-布丁体" panose="00000500000000000000" pitchFamily="2" charset="-122"/>
                <a:ea typeface="字魂27号-布丁体" panose="00000500000000000000" pitchFamily="2" charset="-122"/>
                <a:cs typeface="Arial" panose="020B0604020202020204" pitchFamily="34" charset="0"/>
              </a:rPr>
              <a:t>核心价值</a:t>
            </a:r>
            <a:endParaRPr lang="zh-CN" altLang="en-US" b="1" dirty="0">
              <a:solidFill>
                <a:schemeClr val="tx1">
                  <a:lumMod val="75000"/>
                  <a:lumOff val="25000"/>
                </a:schemeClr>
              </a:solidFill>
              <a:latin typeface="字魂27号-布丁体" panose="00000500000000000000" pitchFamily="2" charset="-122"/>
              <a:ea typeface="字魂27号-布丁体" panose="00000500000000000000" pitchFamily="2" charset="-122"/>
              <a:cs typeface="Arial" panose="020B0604020202020204" pitchFamily="34" charset="0"/>
            </a:endParaRPr>
          </a:p>
          <a:p>
            <a:pPr algn="just"/>
            <a:r>
              <a:rPr lang="zh-CN" altLang="en-US" dirty="0">
                <a:solidFill>
                  <a:schemeClr val="tx1">
                    <a:lumMod val="75000"/>
                    <a:lumOff val="25000"/>
                  </a:schemeClr>
                </a:solidFill>
                <a:latin typeface="字魂27号-布丁体" panose="00000500000000000000" pitchFamily="2" charset="-122"/>
                <a:ea typeface="字魂27号-布丁体" panose="00000500000000000000" pitchFamily="2" charset="-122"/>
                <a:cs typeface="Arial" panose="020B0604020202020204" pitchFamily="34" charset="0"/>
              </a:rPr>
              <a:t>黑白图像上色：最小可用为识别黑白图像内容并填充色彩，使黑白图像变得鲜活。</a:t>
            </a:r>
            <a:endParaRPr lang="zh-CN" altLang="en-US" dirty="0">
              <a:solidFill>
                <a:schemeClr val="tx1">
                  <a:lumMod val="75000"/>
                  <a:lumOff val="25000"/>
                </a:schemeClr>
              </a:solidFill>
              <a:latin typeface="字魂27号-布丁体" panose="00000500000000000000" pitchFamily="2" charset="-122"/>
              <a:ea typeface="字魂27号-布丁体" panose="00000500000000000000" pitchFamily="2" charset="-122"/>
              <a:cs typeface="Arial" panose="020B0604020202020204" pitchFamily="34" charset="0"/>
            </a:endParaRPr>
          </a:p>
          <a:p>
            <a:pPr algn="ctr"/>
            <a:r>
              <a:rPr lang="zh-CN" altLang="en-US" b="1" dirty="0">
                <a:solidFill>
                  <a:schemeClr val="tx1">
                    <a:lumMod val="75000"/>
                    <a:lumOff val="25000"/>
                  </a:schemeClr>
                </a:solidFill>
                <a:latin typeface="字魂27号-布丁体" panose="00000500000000000000" pitchFamily="2" charset="-122"/>
                <a:ea typeface="字魂27号-布丁体" panose="00000500000000000000" pitchFamily="2" charset="-122"/>
                <a:cs typeface="Arial" panose="020B0604020202020204" pitchFamily="34" charset="0"/>
              </a:rPr>
              <a:t>用户痛点</a:t>
            </a:r>
            <a:endParaRPr lang="zh-CN" altLang="en-US" b="1" dirty="0">
              <a:solidFill>
                <a:schemeClr val="tx1">
                  <a:lumMod val="75000"/>
                  <a:lumOff val="25000"/>
                </a:schemeClr>
              </a:solidFill>
              <a:latin typeface="字魂27号-布丁体" panose="00000500000000000000" pitchFamily="2" charset="-122"/>
              <a:ea typeface="字魂27号-布丁体" panose="00000500000000000000" pitchFamily="2" charset="-122"/>
              <a:cs typeface="Arial" panose="020B0604020202020204" pitchFamily="34" charset="0"/>
            </a:endParaRPr>
          </a:p>
          <a:p>
            <a:pPr algn="just"/>
            <a:r>
              <a:rPr lang="zh-CN" altLang="en-US" dirty="0">
                <a:solidFill>
                  <a:schemeClr val="tx1">
                    <a:lumMod val="75000"/>
                    <a:lumOff val="25000"/>
                  </a:schemeClr>
                </a:solidFill>
                <a:latin typeface="字魂27号-布丁体" panose="00000500000000000000" pitchFamily="2" charset="-122"/>
                <a:ea typeface="字魂27号-布丁体" panose="00000500000000000000" pitchFamily="2" charset="-122"/>
                <a:cs typeface="Arial" panose="020B0604020202020204" pitchFamily="34" charset="0"/>
              </a:rPr>
              <a:t>黑白照片想要修复填色，却不懂PS等软件技术，自身无法填色和修复，网络上和现实中的照片修复服务价格过高。</a:t>
            </a:r>
            <a:endParaRPr lang="zh-CN" altLang="en-US" dirty="0">
              <a:solidFill>
                <a:schemeClr val="tx1">
                  <a:lumMod val="75000"/>
                  <a:lumOff val="25000"/>
                </a:schemeClr>
              </a:solidFill>
              <a:latin typeface="字魂27号-布丁体" panose="00000500000000000000" pitchFamily="2" charset="-122"/>
              <a:ea typeface="字魂27号-布丁体" panose="00000500000000000000" pitchFamily="2" charset="-122"/>
              <a:cs typeface="Arial" panose="020B0604020202020204" pitchFamily="34" charset="0"/>
            </a:endParaRPr>
          </a:p>
          <a:p>
            <a:pPr algn="ctr"/>
            <a:r>
              <a:rPr lang="zh-CN" altLang="en-US" b="1" dirty="0">
                <a:solidFill>
                  <a:schemeClr val="tx1">
                    <a:lumMod val="75000"/>
                    <a:lumOff val="25000"/>
                  </a:schemeClr>
                </a:solidFill>
                <a:latin typeface="字魂27号-布丁体" panose="00000500000000000000" pitchFamily="2" charset="-122"/>
                <a:ea typeface="字魂27号-布丁体" panose="00000500000000000000" pitchFamily="2" charset="-122"/>
                <a:cs typeface="Arial" panose="020B0604020202020204" pitchFamily="34" charset="0"/>
              </a:rPr>
              <a:t>目标</a:t>
            </a:r>
            <a:endParaRPr lang="zh-CN" altLang="en-US" b="1" dirty="0">
              <a:solidFill>
                <a:schemeClr val="tx1">
                  <a:lumMod val="75000"/>
                  <a:lumOff val="25000"/>
                </a:schemeClr>
              </a:solidFill>
              <a:latin typeface="字魂27号-布丁体" panose="00000500000000000000" pitchFamily="2" charset="-122"/>
              <a:ea typeface="字魂27号-布丁体" panose="00000500000000000000" pitchFamily="2" charset="-122"/>
              <a:cs typeface="Arial" panose="020B0604020202020204" pitchFamily="34" charset="0"/>
            </a:endParaRPr>
          </a:p>
          <a:p>
            <a:pPr algn="just"/>
            <a:r>
              <a:rPr lang="zh-CN" altLang="en-US" dirty="0">
                <a:solidFill>
                  <a:schemeClr val="tx1">
                    <a:lumMod val="75000"/>
                    <a:lumOff val="25000"/>
                  </a:schemeClr>
                </a:solidFill>
                <a:latin typeface="字魂27号-布丁体" panose="00000500000000000000" pitchFamily="2" charset="-122"/>
                <a:ea typeface="字魂27号-布丁体" panose="00000500000000000000" pitchFamily="2" charset="-122"/>
                <a:cs typeface="Arial" panose="020B0604020202020204" pitchFamily="34" charset="0"/>
              </a:rPr>
              <a:t>上传黑白照片，应用识别后，自动填上颜色</a:t>
            </a:r>
            <a:endParaRPr lang="zh-CN" altLang="en-US" dirty="0">
              <a:solidFill>
                <a:schemeClr val="tx1">
                  <a:lumMod val="75000"/>
                  <a:lumOff val="25000"/>
                </a:schemeClr>
              </a:solidFill>
              <a:latin typeface="字魂27号-布丁体" panose="00000500000000000000" pitchFamily="2" charset="-122"/>
              <a:ea typeface="字魂27号-布丁体" panose="00000500000000000000" pitchFamily="2" charset="-122"/>
              <a:cs typeface="Arial" panose="020B0604020202020204" pitchFamily="34" charset="0"/>
            </a:endParaRPr>
          </a:p>
          <a:p>
            <a:pPr algn="just"/>
            <a:endParaRPr lang="zh-CN" altLang="en-US" dirty="0">
              <a:solidFill>
                <a:schemeClr val="tx1">
                  <a:lumMod val="75000"/>
                  <a:lumOff val="25000"/>
                </a:schemeClr>
              </a:solidFill>
              <a:latin typeface="字魂27号-布丁体" panose="00000500000000000000" pitchFamily="2" charset="-122"/>
              <a:ea typeface="字魂27号-布丁体" panose="00000500000000000000" pitchFamily="2" charset="-122"/>
              <a:cs typeface="Arial" panose="020B0604020202020204" pitchFamily="34" charset="0"/>
            </a:endParaRPr>
          </a:p>
          <a:p>
            <a:pPr algn="just"/>
            <a:r>
              <a:rPr lang="zh-CN" altLang="en-US" dirty="0">
                <a:solidFill>
                  <a:schemeClr val="tx1">
                    <a:lumMod val="75000"/>
                    <a:lumOff val="25000"/>
                  </a:schemeClr>
                </a:solidFill>
                <a:latin typeface="字魂27号-布丁体" panose="00000500000000000000" pitchFamily="2" charset="-122"/>
                <a:ea typeface="字魂27号-布丁体" panose="00000500000000000000" pitchFamily="2" charset="-122"/>
                <a:cs typeface="Arial" panose="020B0604020202020204" pitchFamily="34" charset="0"/>
              </a:rPr>
              <a:t>上传照片后，选中想要修复的地区，应用自动修复</a:t>
            </a:r>
            <a:endParaRPr lang="zh-CN" altLang="en-US" dirty="0">
              <a:solidFill>
                <a:schemeClr val="tx1">
                  <a:lumMod val="75000"/>
                  <a:lumOff val="25000"/>
                </a:schemeClr>
              </a:solidFill>
              <a:latin typeface="字魂27号-布丁体" panose="00000500000000000000" pitchFamily="2" charset="-122"/>
              <a:ea typeface="字魂27号-布丁体" panose="00000500000000000000" pitchFamily="2" charset="-122"/>
              <a:cs typeface="Arial" panose="020B0604020202020204" pitchFamily="34" charset="0"/>
            </a:endParaRPr>
          </a:p>
          <a:p>
            <a:pPr algn="just"/>
            <a:endParaRPr lang="zh-CN" altLang="en-US" dirty="0">
              <a:solidFill>
                <a:schemeClr val="tx1">
                  <a:lumMod val="75000"/>
                  <a:lumOff val="25000"/>
                </a:schemeClr>
              </a:solidFill>
              <a:latin typeface="字魂27号-布丁体" panose="00000500000000000000" pitchFamily="2" charset="-122"/>
              <a:ea typeface="字魂27号-布丁体" panose="00000500000000000000" pitchFamily="2" charset="-122"/>
              <a:cs typeface="Arial" panose="020B0604020202020204" pitchFamily="34" charset="0"/>
            </a:endParaRPr>
          </a:p>
          <a:p>
            <a:pPr algn="just"/>
            <a:r>
              <a:rPr lang="zh-CN" altLang="en-US" dirty="0">
                <a:solidFill>
                  <a:schemeClr val="tx1">
                    <a:lumMod val="75000"/>
                    <a:lumOff val="25000"/>
                  </a:schemeClr>
                </a:solidFill>
                <a:latin typeface="字魂27号-布丁体" panose="00000500000000000000" pitchFamily="2" charset="-122"/>
                <a:ea typeface="字魂27号-布丁体" panose="00000500000000000000" pitchFamily="2" charset="-122"/>
                <a:cs typeface="Arial" panose="020B0604020202020204" pitchFamily="34" charset="0"/>
              </a:rPr>
              <a:t>上传两张照片可以对比人脸相似度</a:t>
            </a:r>
            <a:endParaRPr lang="zh-CN" altLang="en-US" dirty="0">
              <a:solidFill>
                <a:schemeClr val="tx1">
                  <a:lumMod val="75000"/>
                  <a:lumOff val="25000"/>
                </a:schemeClr>
              </a:solidFill>
              <a:latin typeface="字魂27号-布丁体" panose="00000500000000000000" pitchFamily="2" charset="-122"/>
              <a:ea typeface="字魂27号-布丁体" panose="00000500000000000000" pitchFamily="2" charset="-122"/>
              <a:cs typeface="Arial" panose="020B0604020202020204" pitchFamily="34" charset="0"/>
            </a:endParaRPr>
          </a:p>
          <a:p>
            <a:pPr algn="just"/>
            <a:endParaRPr lang="zh-CN" altLang="en-US" dirty="0">
              <a:solidFill>
                <a:schemeClr val="tx1">
                  <a:lumMod val="75000"/>
                  <a:lumOff val="25000"/>
                </a:schemeClr>
              </a:solidFill>
              <a:latin typeface="字魂27号-布丁体" panose="00000500000000000000" pitchFamily="2" charset="-122"/>
              <a:ea typeface="字魂27号-布丁体" panose="00000500000000000000" pitchFamily="2" charset="-122"/>
              <a:cs typeface="Arial" panose="020B0604020202020204" pitchFamily="34" charset="0"/>
            </a:endParaRPr>
          </a:p>
          <a:p>
            <a:pPr algn="ctr"/>
            <a:r>
              <a:rPr lang="zh-CN" altLang="en-US" b="1" dirty="0">
                <a:solidFill>
                  <a:schemeClr val="tx1">
                    <a:lumMod val="75000"/>
                    <a:lumOff val="25000"/>
                  </a:schemeClr>
                </a:solidFill>
                <a:latin typeface="字魂27号-布丁体" panose="00000500000000000000" pitchFamily="2" charset="-122"/>
                <a:ea typeface="字魂27号-布丁体" panose="00000500000000000000" pitchFamily="2" charset="-122"/>
                <a:cs typeface="Arial" panose="020B0604020202020204" pitchFamily="34" charset="0"/>
              </a:rPr>
              <a:t>目标用户</a:t>
            </a:r>
            <a:endParaRPr lang="zh-CN" altLang="en-US" b="1" dirty="0">
              <a:solidFill>
                <a:schemeClr val="tx1">
                  <a:lumMod val="75000"/>
                  <a:lumOff val="25000"/>
                </a:schemeClr>
              </a:solidFill>
              <a:latin typeface="字魂27号-布丁体" panose="00000500000000000000" pitchFamily="2" charset="-122"/>
              <a:ea typeface="字魂27号-布丁体" panose="00000500000000000000" pitchFamily="2" charset="-122"/>
              <a:cs typeface="Arial" panose="020B0604020202020204" pitchFamily="34" charset="0"/>
            </a:endParaRPr>
          </a:p>
          <a:p>
            <a:pPr algn="just"/>
            <a:r>
              <a:rPr lang="zh-CN" altLang="en-US" dirty="0">
                <a:solidFill>
                  <a:schemeClr val="tx1">
                    <a:lumMod val="75000"/>
                    <a:lumOff val="25000"/>
                  </a:schemeClr>
                </a:solidFill>
                <a:latin typeface="字魂27号-布丁体" panose="00000500000000000000" pitchFamily="2" charset="-122"/>
                <a:ea typeface="字魂27号-布丁体" panose="00000500000000000000" pitchFamily="2" charset="-122"/>
                <a:cs typeface="Arial" panose="020B0604020202020204" pitchFamily="34" charset="0"/>
              </a:rPr>
              <a:t>需要黑白照片填色的用户</a:t>
            </a:r>
            <a:endParaRPr lang="zh-CN" altLang="en-US" dirty="0">
              <a:solidFill>
                <a:schemeClr val="tx1">
                  <a:lumMod val="75000"/>
                  <a:lumOff val="25000"/>
                </a:schemeClr>
              </a:solidFill>
              <a:latin typeface="字魂27号-布丁体" panose="00000500000000000000" pitchFamily="2" charset="-122"/>
              <a:ea typeface="字魂27号-布丁体" panose="00000500000000000000" pitchFamily="2" charset="-122"/>
              <a:cs typeface="Arial" panose="020B0604020202020204" pitchFamily="34" charset="0"/>
            </a:endParaRPr>
          </a:p>
          <a:p>
            <a:pPr algn="just"/>
            <a:endParaRPr lang="zh-CN" altLang="en-US" dirty="0">
              <a:solidFill>
                <a:schemeClr val="tx1">
                  <a:lumMod val="75000"/>
                  <a:lumOff val="25000"/>
                </a:schemeClr>
              </a:solidFill>
              <a:latin typeface="字魂27号-布丁体" panose="00000500000000000000" pitchFamily="2" charset="-122"/>
              <a:ea typeface="字魂27号-布丁体" panose="00000500000000000000" pitchFamily="2" charset="-122"/>
              <a:cs typeface="Arial" panose="020B0604020202020204" pitchFamily="34" charset="0"/>
            </a:endParaRPr>
          </a:p>
          <a:p>
            <a:pPr algn="just"/>
            <a:r>
              <a:rPr lang="zh-CN" altLang="en-US" dirty="0">
                <a:solidFill>
                  <a:schemeClr val="tx1">
                    <a:lumMod val="75000"/>
                    <a:lumOff val="25000"/>
                  </a:schemeClr>
                </a:solidFill>
                <a:latin typeface="字魂27号-布丁体" panose="00000500000000000000" pitchFamily="2" charset="-122"/>
                <a:ea typeface="字魂27号-布丁体" panose="00000500000000000000" pitchFamily="2" charset="-122"/>
                <a:cs typeface="Arial" panose="020B0604020202020204" pitchFamily="34" charset="0"/>
              </a:rPr>
              <a:t>需要修复，美化照片的用户</a:t>
            </a:r>
            <a:endParaRPr lang="zh-CN" altLang="en-US" dirty="0">
              <a:solidFill>
                <a:schemeClr val="tx1">
                  <a:lumMod val="75000"/>
                  <a:lumOff val="25000"/>
                </a:schemeClr>
              </a:solidFill>
              <a:latin typeface="字魂27号-布丁体" panose="00000500000000000000" pitchFamily="2" charset="-122"/>
              <a:ea typeface="字魂27号-布丁体" panose="00000500000000000000" pitchFamily="2" charset="-122"/>
              <a:cs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500" advTm="19883">
        <p:split orient="vert"/>
      </p:transition>
    </mc:Choice>
    <mc:Fallback>
      <p:transition spd="slow" advTm="19883">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par>
                          <p:cTn id="17" fill="hold">
                            <p:stCondLst>
                              <p:cond delay="500"/>
                            </p:stCondLst>
                            <p:childTnLst>
                              <p:par>
                                <p:cTn id="18" presetID="22" presetClass="entr" presetSubtype="8" fill="hold" grpId="0" nodeType="after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wipe(left)">
                                      <p:cBhvr>
                                        <p:cTn id="2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6" grpId="0" bldLvl="0" animBg="1"/>
      <p:bldP spid="7" grpId="0" bldLvl="0" animBg="1"/>
      <p:bldP spid="8" grpId="0" bldLvl="0" animBg="1"/>
      <p:bldP spid="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7252" y="1246"/>
            <a:ext cx="7218152" cy="6858000"/>
          </a:xfrm>
          <a:prstGeom prst="rect">
            <a:avLst/>
          </a:prstGeom>
          <a:solidFill>
            <a:srgbClr val="ADDD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圆角 3"/>
          <p:cNvSpPr/>
          <p:nvPr/>
        </p:nvSpPr>
        <p:spPr>
          <a:xfrm>
            <a:off x="715735" y="628650"/>
            <a:ext cx="10760529" cy="5600700"/>
          </a:xfrm>
          <a:prstGeom prst="roundRect">
            <a:avLst>
              <a:gd name="adj" fmla="val 5005"/>
            </a:avLst>
          </a:prstGeom>
          <a:solidFill>
            <a:schemeClr val="bg1"/>
          </a:solidFill>
          <a:ln>
            <a:noFill/>
          </a:ln>
          <a:effectLst>
            <a:outerShdw blurRad="114300" dist="12700" sx="102000" sy="102000" algn="ctr" rotWithShape="0">
              <a:schemeClr val="tx1">
                <a:lumMod val="65000"/>
                <a:lumOff val="35000"/>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943662" y="833223"/>
            <a:ext cx="231787" cy="231787"/>
          </a:xfrm>
          <a:prstGeom prst="ellipse">
            <a:avLst/>
          </a:prstGeom>
          <a:solidFill>
            <a:srgbClr val="F6E2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11016551" y="833223"/>
            <a:ext cx="231787" cy="231787"/>
          </a:xfrm>
          <a:prstGeom prst="ellipse">
            <a:avLst/>
          </a:prstGeom>
          <a:solidFill>
            <a:srgbClr val="ADDD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943662" y="5792990"/>
            <a:ext cx="231787" cy="231787"/>
          </a:xfrm>
          <a:prstGeom prst="ellipse">
            <a:avLst/>
          </a:prstGeom>
          <a:solidFill>
            <a:srgbClr val="F6E2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11016551" y="5792990"/>
            <a:ext cx="231787" cy="231787"/>
          </a:xfrm>
          <a:prstGeom prst="ellipse">
            <a:avLst/>
          </a:prstGeom>
          <a:solidFill>
            <a:srgbClr val="ADDD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5064685" y="870596"/>
            <a:ext cx="2062628" cy="583565"/>
          </a:xfrm>
          <a:prstGeom prst="rect">
            <a:avLst/>
          </a:prstGeom>
          <a:noFill/>
        </p:spPr>
        <p:txBody>
          <a:bodyPr vert="horz" wrap="square" rtlCol="0">
            <a:spAutoFit/>
          </a:bodyPr>
          <a:lstStyle/>
          <a:p>
            <a:pPr algn="dist"/>
            <a:r>
              <a:rPr lang="zh-CN" altLang="en-US" sz="3200" dirty="0">
                <a:solidFill>
                  <a:schemeClr val="tx1">
                    <a:lumMod val="65000"/>
                    <a:lumOff val="35000"/>
                  </a:schemeClr>
                </a:solidFill>
                <a:latin typeface="字魂27号-布丁体" panose="00000500000000000000" pitchFamily="2" charset="-122"/>
                <a:ea typeface="字魂27号-布丁体" panose="00000500000000000000" pitchFamily="2" charset="-122"/>
              </a:rPr>
              <a:t>价值主张</a:t>
            </a:r>
            <a:endParaRPr lang="zh-CN" altLang="en-US" sz="3200" dirty="0">
              <a:solidFill>
                <a:schemeClr val="tx1">
                  <a:lumMod val="65000"/>
                  <a:lumOff val="35000"/>
                </a:schemeClr>
              </a:solidFill>
              <a:latin typeface="字魂27号-布丁体" panose="00000500000000000000" pitchFamily="2" charset="-122"/>
              <a:ea typeface="字魂27号-布丁体" panose="00000500000000000000" pitchFamily="2" charset="-122"/>
            </a:endParaRPr>
          </a:p>
        </p:txBody>
      </p:sp>
      <p:sp>
        <p:nvSpPr>
          <p:cNvPr id="10" name="矩形 9"/>
          <p:cNvSpPr/>
          <p:nvPr/>
        </p:nvSpPr>
        <p:spPr>
          <a:xfrm>
            <a:off x="2014855" y="1788160"/>
            <a:ext cx="8122920" cy="3679825"/>
          </a:xfrm>
          <a:prstGeom prst="rect">
            <a:avLst/>
          </a:prstGeom>
          <a:solidFill>
            <a:srgbClr val="ADDDEB"/>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3" name="表格 2"/>
          <p:cNvGraphicFramePr/>
          <p:nvPr>
            <p:custDataLst>
              <p:tags r:id="rId1"/>
            </p:custDataLst>
          </p:nvPr>
        </p:nvGraphicFramePr>
        <p:xfrm>
          <a:off x="2156460" y="2374900"/>
          <a:ext cx="7614285" cy="2247900"/>
        </p:xfrm>
        <a:graphic>
          <a:graphicData uri="http://schemas.openxmlformats.org/drawingml/2006/table">
            <a:tbl>
              <a:tblPr firstRow="1" bandRow="1">
                <a:tableStyleId>{5C22544A-7EE6-4342-B048-85BDC9FD1C3A}</a:tableStyleId>
              </a:tblPr>
              <a:tblGrid>
                <a:gridCol w="4633595"/>
                <a:gridCol w="1608455"/>
                <a:gridCol w="1372235"/>
              </a:tblGrid>
              <a:tr h="640080">
                <a:tc>
                  <a:txBody>
                    <a:bodyPr/>
                    <a:p>
                      <a:pPr>
                        <a:buNone/>
                      </a:pPr>
                      <a:r>
                        <a:rPr lang="en-US" altLang="zh-CN"/>
                        <a:t> 用户案例</a:t>
                      </a:r>
                      <a:endParaRPr lang="en-US" altLang="zh-CN"/>
                    </a:p>
                  </a:txBody>
                  <a:tcPr/>
                </a:tc>
                <a:tc>
                  <a:txBody>
                    <a:bodyPr/>
                    <a:p>
                      <a:pPr>
                        <a:buNone/>
                      </a:pPr>
                      <a:r>
                        <a:rPr lang="zh-CN" altLang="en-US"/>
                        <a:t>对应接口	</a:t>
                      </a:r>
                      <a:endParaRPr lang="zh-CN" altLang="en-US"/>
                    </a:p>
                  </a:txBody>
                  <a:tcPr/>
                </a:tc>
                <a:tc>
                  <a:txBody>
                    <a:bodyPr/>
                    <a:p>
                      <a:pPr>
                        <a:buNone/>
                      </a:pPr>
                      <a:r>
                        <a:rPr lang="zh-CN" altLang="en-US"/>
                        <a:t>重要程度</a:t>
                      </a:r>
                      <a:endParaRPr lang="zh-CN" altLang="en-US"/>
                    </a:p>
                  </a:txBody>
                  <a:tcPr/>
                </a:tc>
              </a:tr>
              <a:tr h="535940">
                <a:tc>
                  <a:txBody>
                    <a:bodyPr/>
                    <a:p>
                      <a:pPr>
                        <a:buNone/>
                      </a:pPr>
                      <a:r>
                        <a:rPr lang="zh-CN" altLang="en-US"/>
                        <a:t>用户想把父母以前的旧黑白照片填上颜色</a:t>
                      </a:r>
                      <a:endParaRPr lang="zh-CN" altLang="en-US"/>
                    </a:p>
                  </a:txBody>
                  <a:tcPr/>
                </a:tc>
                <a:tc>
                  <a:txBody>
                    <a:bodyPr/>
                    <a:p>
                      <a:pPr>
                        <a:buNone/>
                      </a:pPr>
                      <a:r>
                        <a:rPr lang="zh-CN" altLang="en-US"/>
                        <a:t>黑白图像上色</a:t>
                      </a:r>
                      <a:endParaRPr lang="zh-CN" altLang="en-US"/>
                    </a:p>
                  </a:txBody>
                  <a:tcPr/>
                </a:tc>
                <a:tc>
                  <a:txBody>
                    <a:bodyPr/>
                    <a:p>
                      <a:pPr>
                        <a:buNone/>
                      </a:pPr>
                      <a:r>
                        <a:rPr lang="zh-CN" altLang="en-US"/>
                        <a:t>重要</a:t>
                      </a:r>
                      <a:endParaRPr lang="zh-CN" altLang="en-US"/>
                    </a:p>
                  </a:txBody>
                  <a:tcPr/>
                </a:tc>
              </a:tr>
              <a:tr h="535940">
                <a:tc>
                  <a:txBody>
                    <a:bodyPr/>
                    <a:p>
                      <a:pPr>
                        <a:buNone/>
                      </a:pPr>
                      <a:r>
                        <a:rPr lang="zh-CN" altLang="en-US"/>
                        <a:t>用户想将照片上的文字遮挡，物品遮挡去除</a:t>
                      </a:r>
                      <a:endParaRPr lang="zh-CN" altLang="en-US"/>
                    </a:p>
                  </a:txBody>
                  <a:tcPr/>
                </a:tc>
                <a:tc>
                  <a:txBody>
                    <a:bodyPr/>
                    <a:p>
                      <a:pPr>
                        <a:buNone/>
                      </a:pPr>
                      <a:r>
                        <a:rPr lang="zh-CN" altLang="en-US"/>
                        <a:t>图像修复</a:t>
                      </a:r>
                      <a:endParaRPr lang="zh-CN" altLang="en-US"/>
                    </a:p>
                  </a:txBody>
                  <a:tcPr/>
                </a:tc>
                <a:tc>
                  <a:txBody>
                    <a:bodyPr/>
                    <a:p>
                      <a:pPr>
                        <a:buNone/>
                      </a:pPr>
                      <a:r>
                        <a:rPr lang="zh-CN" altLang="en-US"/>
                        <a:t>重要</a:t>
                      </a:r>
                      <a:endParaRPr lang="zh-CN" altLang="en-US"/>
                    </a:p>
                  </a:txBody>
                  <a:tcPr/>
                </a:tc>
              </a:tr>
              <a:tr h="535940">
                <a:tc>
                  <a:txBody>
                    <a:bodyPr/>
                    <a:p>
                      <a:pPr>
                        <a:buNone/>
                      </a:pPr>
                      <a:r>
                        <a:rPr lang="zh-CN" altLang="en-US"/>
                        <a:t>用户想知道他和他父母的人脸相似度</a:t>
                      </a:r>
                      <a:endParaRPr lang="zh-CN" altLang="en-US"/>
                    </a:p>
                  </a:txBody>
                  <a:tcPr/>
                </a:tc>
                <a:tc>
                  <a:txBody>
                    <a:bodyPr/>
                    <a:p>
                      <a:pPr>
                        <a:buNone/>
                      </a:pPr>
                      <a:r>
                        <a:rPr lang="zh-CN" altLang="en-US"/>
                        <a:t>人脸对比</a:t>
                      </a:r>
                      <a:endParaRPr lang="zh-CN" altLang="en-US"/>
                    </a:p>
                  </a:txBody>
                  <a:tcPr/>
                </a:tc>
                <a:tc>
                  <a:txBody>
                    <a:bodyPr/>
                    <a:p>
                      <a:pPr>
                        <a:buNone/>
                      </a:pPr>
                      <a:r>
                        <a:rPr lang="zh-CN" altLang="en-US"/>
                        <a:t>次重要</a:t>
                      </a:r>
                      <a:endParaRPr lang="zh-CN" altLang="en-US"/>
                    </a:p>
                  </a:txBody>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1500" advTm="20057">
        <p:split orient="vert"/>
      </p:transition>
    </mc:Choice>
    <mc:Fallback>
      <p:transition spd="slow" advTm="20057">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par>
                          <p:cTn id="17" fill="hold">
                            <p:stCondLst>
                              <p:cond delay="500"/>
                            </p:stCondLst>
                            <p:childTnLst>
                              <p:par>
                                <p:cTn id="18" presetID="22" presetClass="entr" presetSubtype="8" fill="hold" grpId="0" nodeType="after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wipe(left)">
                                      <p:cBhvr>
                                        <p:cTn id="2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6" grpId="0" bldLvl="0" animBg="1"/>
      <p:bldP spid="7" grpId="0" bldLvl="0" animBg="1"/>
      <p:bldP spid="8" grpId="0" bldLvl="0" animBg="1"/>
      <p:bldP spid="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7252" y="1246"/>
            <a:ext cx="7218152" cy="6858000"/>
          </a:xfrm>
          <a:prstGeom prst="rect">
            <a:avLst/>
          </a:prstGeom>
          <a:solidFill>
            <a:srgbClr val="ADDD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圆角 3"/>
          <p:cNvSpPr/>
          <p:nvPr/>
        </p:nvSpPr>
        <p:spPr>
          <a:xfrm>
            <a:off x="715735" y="628650"/>
            <a:ext cx="10760529" cy="5600700"/>
          </a:xfrm>
          <a:prstGeom prst="roundRect">
            <a:avLst>
              <a:gd name="adj" fmla="val 5005"/>
            </a:avLst>
          </a:prstGeom>
          <a:solidFill>
            <a:schemeClr val="bg1"/>
          </a:solidFill>
          <a:ln>
            <a:noFill/>
          </a:ln>
          <a:effectLst>
            <a:outerShdw blurRad="114300" dist="12700" sx="102000" sy="102000" algn="ctr" rotWithShape="0">
              <a:schemeClr val="tx1">
                <a:lumMod val="65000"/>
                <a:lumOff val="35000"/>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943662" y="833223"/>
            <a:ext cx="231787" cy="231787"/>
          </a:xfrm>
          <a:prstGeom prst="ellipse">
            <a:avLst/>
          </a:prstGeom>
          <a:solidFill>
            <a:srgbClr val="F6E2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11016551" y="833223"/>
            <a:ext cx="231787" cy="231787"/>
          </a:xfrm>
          <a:prstGeom prst="ellipse">
            <a:avLst/>
          </a:prstGeom>
          <a:solidFill>
            <a:srgbClr val="ADDD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943662" y="5792990"/>
            <a:ext cx="231787" cy="231787"/>
          </a:xfrm>
          <a:prstGeom prst="ellipse">
            <a:avLst/>
          </a:prstGeom>
          <a:solidFill>
            <a:srgbClr val="F6E2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11016551" y="5792990"/>
            <a:ext cx="231787" cy="231787"/>
          </a:xfrm>
          <a:prstGeom prst="ellipse">
            <a:avLst/>
          </a:prstGeom>
          <a:solidFill>
            <a:srgbClr val="ADDD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5064685" y="715656"/>
            <a:ext cx="2062628" cy="583565"/>
          </a:xfrm>
          <a:prstGeom prst="rect">
            <a:avLst/>
          </a:prstGeom>
          <a:noFill/>
        </p:spPr>
        <p:txBody>
          <a:bodyPr vert="horz" wrap="square" rtlCol="0">
            <a:spAutoFit/>
          </a:bodyPr>
          <a:lstStyle/>
          <a:p>
            <a:pPr algn="dist"/>
            <a:r>
              <a:rPr lang="zh-CN" altLang="en-US" sz="3200" dirty="0">
                <a:solidFill>
                  <a:schemeClr val="tx1">
                    <a:lumMod val="65000"/>
                    <a:lumOff val="35000"/>
                  </a:schemeClr>
                </a:solidFill>
                <a:latin typeface="字魂27号-布丁体" panose="00000500000000000000" pitchFamily="2" charset="-122"/>
                <a:ea typeface="字魂27号-布丁体" panose="00000500000000000000" pitchFamily="2" charset="-122"/>
              </a:rPr>
              <a:t>价值主张</a:t>
            </a:r>
            <a:endParaRPr lang="zh-CN" altLang="en-US" sz="3200" dirty="0">
              <a:solidFill>
                <a:schemeClr val="tx1">
                  <a:lumMod val="65000"/>
                  <a:lumOff val="35000"/>
                </a:schemeClr>
              </a:solidFill>
              <a:latin typeface="字魂27号-布丁体" panose="00000500000000000000" pitchFamily="2" charset="-122"/>
              <a:ea typeface="字魂27号-布丁体" panose="00000500000000000000" pitchFamily="2" charset="-122"/>
            </a:endParaRPr>
          </a:p>
        </p:txBody>
      </p:sp>
      <p:sp>
        <p:nvSpPr>
          <p:cNvPr id="21" name="文本框 9"/>
          <p:cNvSpPr txBox="1">
            <a:spLocks noChangeArrowheads="1"/>
          </p:cNvSpPr>
          <p:nvPr/>
        </p:nvSpPr>
        <p:spPr bwMode="auto">
          <a:xfrm>
            <a:off x="2008505" y="1698625"/>
            <a:ext cx="8174355" cy="3692525"/>
          </a:xfrm>
          <a:prstGeom prst="rect">
            <a:avLst/>
          </a:prstGeom>
          <a:noFill/>
          <a:ln w="9525">
            <a:noFill/>
            <a:miter lim="800000"/>
          </a:ln>
        </p:spPr>
        <p:txBody>
          <a:bodyPr wrap="square">
            <a:spAutoFit/>
          </a:bodyPr>
          <a:p>
            <a:pPr algn="ctr"/>
            <a:r>
              <a:rPr lang="zh-CN" altLang="en-US" b="1" dirty="0">
                <a:solidFill>
                  <a:schemeClr val="tx1">
                    <a:lumMod val="75000"/>
                    <a:lumOff val="25000"/>
                  </a:schemeClr>
                </a:solidFill>
                <a:latin typeface="字魂27号-布丁体" panose="00000500000000000000" pitchFamily="2" charset="-122"/>
                <a:ea typeface="字魂27号-布丁体" panose="00000500000000000000" pitchFamily="2" charset="-122"/>
                <a:cs typeface="Arial" panose="020B0604020202020204" pitchFamily="34" charset="0"/>
              </a:rPr>
              <a:t>具体应用场景</a:t>
            </a:r>
            <a:endParaRPr lang="zh-CN" altLang="en-US" b="1" dirty="0">
              <a:solidFill>
                <a:schemeClr val="tx1">
                  <a:lumMod val="75000"/>
                  <a:lumOff val="25000"/>
                </a:schemeClr>
              </a:solidFill>
              <a:latin typeface="字魂27号-布丁体" panose="00000500000000000000" pitchFamily="2" charset="-122"/>
              <a:ea typeface="字魂27号-布丁体" panose="00000500000000000000" pitchFamily="2" charset="-122"/>
              <a:cs typeface="Arial" panose="020B0604020202020204" pitchFamily="34" charset="0"/>
            </a:endParaRPr>
          </a:p>
          <a:p>
            <a:pPr algn="ctr"/>
            <a:r>
              <a:rPr lang="zh-CN" altLang="en-US" b="1" dirty="0">
                <a:solidFill>
                  <a:schemeClr val="tx1">
                    <a:lumMod val="75000"/>
                    <a:lumOff val="25000"/>
                  </a:schemeClr>
                </a:solidFill>
                <a:latin typeface="字魂27号-布丁体" panose="00000500000000000000" pitchFamily="2" charset="-122"/>
                <a:ea typeface="字魂27号-布丁体" panose="00000500000000000000" pitchFamily="2" charset="-122"/>
                <a:cs typeface="Arial" panose="020B0604020202020204" pitchFamily="34" charset="0"/>
              </a:rPr>
              <a:t>小柯在抽屉里翻出了一张二十年前父母的合照，但当时的照相馆比较简陋，是黑白照片，小柯想要将这张照片放大后裱起来放在客厅，但是黑白照片挂起来并不好，这是小柯就打开图美APP，将该照片上传上APP，APP经过识别后，快速的上好了颜色。</a:t>
            </a:r>
            <a:endParaRPr lang="zh-CN" altLang="en-US" b="1" dirty="0">
              <a:solidFill>
                <a:schemeClr val="tx1">
                  <a:lumMod val="75000"/>
                  <a:lumOff val="25000"/>
                </a:schemeClr>
              </a:solidFill>
              <a:latin typeface="字魂27号-布丁体" panose="00000500000000000000" pitchFamily="2" charset="-122"/>
              <a:ea typeface="字魂27号-布丁体" panose="00000500000000000000" pitchFamily="2" charset="-122"/>
              <a:cs typeface="Arial" panose="020B0604020202020204" pitchFamily="34" charset="0"/>
            </a:endParaRPr>
          </a:p>
          <a:p>
            <a:pPr algn="ctr"/>
            <a:endParaRPr lang="zh-CN" altLang="en-US" b="1" dirty="0">
              <a:solidFill>
                <a:schemeClr val="tx1">
                  <a:lumMod val="75000"/>
                  <a:lumOff val="25000"/>
                </a:schemeClr>
              </a:solidFill>
              <a:latin typeface="字魂27号-布丁体" panose="00000500000000000000" pitchFamily="2" charset="-122"/>
              <a:ea typeface="字魂27号-布丁体" panose="00000500000000000000" pitchFamily="2" charset="-122"/>
              <a:cs typeface="Arial" panose="020B0604020202020204" pitchFamily="34" charset="0"/>
            </a:endParaRPr>
          </a:p>
          <a:p>
            <a:pPr algn="ctr"/>
            <a:r>
              <a:rPr lang="zh-CN" altLang="en-US" b="1" dirty="0">
                <a:solidFill>
                  <a:schemeClr val="tx1">
                    <a:lumMod val="75000"/>
                    <a:lumOff val="25000"/>
                  </a:schemeClr>
                </a:solidFill>
                <a:latin typeface="字魂27号-布丁体" panose="00000500000000000000" pitchFamily="2" charset="-122"/>
                <a:ea typeface="字魂27号-布丁体" panose="00000500000000000000" pitchFamily="2" charset="-122"/>
                <a:cs typeface="Arial" panose="020B0604020202020204" pitchFamily="34" charset="0"/>
              </a:rPr>
              <a:t>小方找出了一张和小柯的合照，但是上面之前用美颜软件加上了许多修饰物，现在她想将那些修饰物去掉，她马上打开图美APP，选中照片中想要遮挡修饰物的区域，APP马上识别后，将修饰物去掉并填充上了背景相似的颜色。</a:t>
            </a:r>
            <a:endParaRPr lang="zh-CN" altLang="en-US" b="1" dirty="0">
              <a:solidFill>
                <a:schemeClr val="tx1">
                  <a:lumMod val="75000"/>
                  <a:lumOff val="25000"/>
                </a:schemeClr>
              </a:solidFill>
              <a:latin typeface="字魂27号-布丁体" panose="00000500000000000000" pitchFamily="2" charset="-122"/>
              <a:ea typeface="字魂27号-布丁体" panose="00000500000000000000" pitchFamily="2" charset="-122"/>
              <a:cs typeface="Arial" panose="020B0604020202020204" pitchFamily="34" charset="0"/>
            </a:endParaRPr>
          </a:p>
          <a:p>
            <a:pPr algn="ctr"/>
            <a:endParaRPr lang="zh-CN" altLang="en-US" b="1" dirty="0">
              <a:solidFill>
                <a:schemeClr val="tx1">
                  <a:lumMod val="75000"/>
                  <a:lumOff val="25000"/>
                </a:schemeClr>
              </a:solidFill>
              <a:latin typeface="字魂27号-布丁体" panose="00000500000000000000" pitchFamily="2" charset="-122"/>
              <a:ea typeface="字魂27号-布丁体" panose="00000500000000000000" pitchFamily="2" charset="-122"/>
              <a:cs typeface="Arial" panose="020B0604020202020204" pitchFamily="34" charset="0"/>
            </a:endParaRPr>
          </a:p>
          <a:p>
            <a:pPr algn="ctr"/>
            <a:r>
              <a:rPr lang="zh-CN" altLang="en-US" b="1" dirty="0">
                <a:solidFill>
                  <a:schemeClr val="tx1">
                    <a:lumMod val="75000"/>
                    <a:lumOff val="25000"/>
                  </a:schemeClr>
                </a:solidFill>
                <a:latin typeface="字魂27号-布丁体" panose="00000500000000000000" pitchFamily="2" charset="-122"/>
                <a:ea typeface="字魂27号-布丁体" panose="00000500000000000000" pitchFamily="2" charset="-122"/>
                <a:cs typeface="Arial" panose="020B0604020202020204" pitchFamily="34" charset="0"/>
              </a:rPr>
              <a:t>小柯拿出父亲三十年前的照片，想知道现在的自己到底有多像那时候的父亲，他就把自己的照片和父亲年轻时的照片一起上传上图美APP，APP马上给出99%的相似度。</a:t>
            </a:r>
            <a:endParaRPr lang="zh-CN" altLang="en-US" b="1" dirty="0">
              <a:solidFill>
                <a:schemeClr val="tx1">
                  <a:lumMod val="75000"/>
                  <a:lumOff val="25000"/>
                </a:schemeClr>
              </a:solidFill>
              <a:latin typeface="字魂27号-布丁体" panose="00000500000000000000" pitchFamily="2" charset="-122"/>
              <a:ea typeface="字魂27号-布丁体" panose="00000500000000000000" pitchFamily="2" charset="-122"/>
              <a:cs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500" advTm="21127">
        <p:split orient="vert"/>
      </p:transition>
    </mc:Choice>
    <mc:Fallback>
      <p:transition spd="slow" advTm="21127">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par>
                          <p:cTn id="17" fill="hold">
                            <p:stCondLst>
                              <p:cond delay="500"/>
                            </p:stCondLst>
                            <p:childTnLst>
                              <p:par>
                                <p:cTn id="18" presetID="22" presetClass="entr" presetSubtype="8" fill="hold" grpId="0" nodeType="after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wipe(left)">
                                      <p:cBhvr>
                                        <p:cTn id="2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6" grpId="0" bldLvl="0" animBg="1"/>
      <p:bldP spid="7" grpId="0" bldLvl="0" animBg="1"/>
      <p:bldP spid="8" grpId="0" bldLvl="0" animBg="1"/>
      <p:bldP spid="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7252" y="1246"/>
            <a:ext cx="7218152" cy="6858000"/>
          </a:xfrm>
          <a:prstGeom prst="rect">
            <a:avLst/>
          </a:prstGeom>
          <a:solidFill>
            <a:srgbClr val="ADDD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圆角 3"/>
          <p:cNvSpPr/>
          <p:nvPr/>
        </p:nvSpPr>
        <p:spPr>
          <a:xfrm>
            <a:off x="715735" y="628650"/>
            <a:ext cx="10760529" cy="5600700"/>
          </a:xfrm>
          <a:prstGeom prst="roundRect">
            <a:avLst>
              <a:gd name="adj" fmla="val 5005"/>
            </a:avLst>
          </a:prstGeom>
          <a:solidFill>
            <a:schemeClr val="bg1"/>
          </a:solidFill>
          <a:ln>
            <a:noFill/>
          </a:ln>
          <a:effectLst>
            <a:outerShdw blurRad="114300" dist="12700" sx="102000" sy="102000" algn="ctr" rotWithShape="0">
              <a:schemeClr val="tx1">
                <a:lumMod val="65000"/>
                <a:lumOff val="35000"/>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943662" y="833223"/>
            <a:ext cx="231787" cy="231787"/>
          </a:xfrm>
          <a:prstGeom prst="ellipse">
            <a:avLst/>
          </a:prstGeom>
          <a:solidFill>
            <a:srgbClr val="F6E2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11016551" y="833223"/>
            <a:ext cx="231787" cy="231787"/>
          </a:xfrm>
          <a:prstGeom prst="ellipse">
            <a:avLst/>
          </a:prstGeom>
          <a:solidFill>
            <a:srgbClr val="ADDD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943662" y="5792990"/>
            <a:ext cx="231787" cy="231787"/>
          </a:xfrm>
          <a:prstGeom prst="ellipse">
            <a:avLst/>
          </a:prstGeom>
          <a:solidFill>
            <a:srgbClr val="F6E2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11016551" y="5792990"/>
            <a:ext cx="231787" cy="231787"/>
          </a:xfrm>
          <a:prstGeom prst="ellipse">
            <a:avLst/>
          </a:prstGeom>
          <a:solidFill>
            <a:srgbClr val="ADDD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5064685" y="870596"/>
            <a:ext cx="2062628" cy="583565"/>
          </a:xfrm>
          <a:prstGeom prst="rect">
            <a:avLst/>
          </a:prstGeom>
          <a:noFill/>
        </p:spPr>
        <p:txBody>
          <a:bodyPr vert="horz" wrap="square" rtlCol="0">
            <a:spAutoFit/>
          </a:bodyPr>
          <a:lstStyle/>
          <a:p>
            <a:pPr algn="dist"/>
            <a:r>
              <a:rPr lang="zh-CN" altLang="en-US" sz="3200" dirty="0">
                <a:solidFill>
                  <a:schemeClr val="tx1">
                    <a:lumMod val="65000"/>
                    <a:lumOff val="35000"/>
                  </a:schemeClr>
                </a:solidFill>
                <a:latin typeface="字魂27号-布丁体" panose="00000500000000000000" pitchFamily="2" charset="-122"/>
                <a:ea typeface="字魂27号-布丁体" panose="00000500000000000000" pitchFamily="2" charset="-122"/>
              </a:rPr>
              <a:t>价值主张</a:t>
            </a:r>
            <a:endParaRPr lang="zh-CN" altLang="en-US" sz="3200" dirty="0">
              <a:solidFill>
                <a:schemeClr val="tx1">
                  <a:lumMod val="65000"/>
                  <a:lumOff val="35000"/>
                </a:schemeClr>
              </a:solidFill>
              <a:latin typeface="字魂27号-布丁体" panose="00000500000000000000" pitchFamily="2" charset="-122"/>
              <a:ea typeface="字魂27号-布丁体" panose="00000500000000000000" pitchFamily="2" charset="-122"/>
            </a:endParaRPr>
          </a:p>
        </p:txBody>
      </p:sp>
      <p:sp>
        <p:nvSpPr>
          <p:cNvPr id="3" name="矩形 2"/>
          <p:cNvSpPr/>
          <p:nvPr/>
        </p:nvSpPr>
        <p:spPr>
          <a:xfrm>
            <a:off x="1884952" y="3100795"/>
            <a:ext cx="146957" cy="2008414"/>
          </a:xfrm>
          <a:prstGeom prst="rect">
            <a:avLst/>
          </a:prstGeom>
          <a:solidFill>
            <a:srgbClr val="ADDDEB"/>
          </a:solidFill>
          <a:ln>
            <a:solidFill>
              <a:srgbClr val="F6E2E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 name="Group 24"/>
          <p:cNvGrpSpPr/>
          <p:nvPr/>
        </p:nvGrpSpPr>
        <p:grpSpPr bwMode="auto">
          <a:xfrm>
            <a:off x="2264262" y="3593786"/>
            <a:ext cx="2944684" cy="982398"/>
            <a:chOff x="427" y="2769"/>
            <a:chExt cx="1925" cy="842"/>
          </a:xfrm>
        </p:grpSpPr>
        <p:sp>
          <p:nvSpPr>
            <p:cNvPr id="11" name="文本框 9"/>
            <p:cNvSpPr txBox="1">
              <a:spLocks noChangeArrowheads="1"/>
            </p:cNvSpPr>
            <p:nvPr/>
          </p:nvSpPr>
          <p:spPr bwMode="auto">
            <a:xfrm>
              <a:off x="427" y="2769"/>
              <a:ext cx="1736" cy="395"/>
            </a:xfrm>
            <a:prstGeom prst="rect">
              <a:avLst/>
            </a:prstGeom>
            <a:noFill/>
            <a:ln w="9525">
              <a:noFill/>
              <a:miter lim="800000"/>
            </a:ln>
          </p:spPr>
          <p:txBody>
            <a:bodyPr>
              <a:spAutoFit/>
            </a:bodyPr>
            <a:lstStyle/>
            <a:p>
              <a:pPr algn="l" defTabSz="0">
                <a:tabLst>
                  <a:tab pos="998220" algn="l"/>
                </a:tabLst>
              </a:pPr>
              <a:r>
                <a:rPr lang="zh-CN" altLang="en-US" sz="2400" dirty="0">
                  <a:solidFill>
                    <a:schemeClr val="tx1">
                      <a:lumMod val="75000"/>
                      <a:lumOff val="25000"/>
                    </a:schemeClr>
                  </a:solidFill>
                  <a:latin typeface="字魂27号-布丁体" panose="00000500000000000000" pitchFamily="2" charset="-122"/>
                  <a:ea typeface="字魂27号-布丁体" panose="00000500000000000000" pitchFamily="2" charset="-122"/>
                  <a:sym typeface="+mn-ea"/>
                </a:rPr>
                <a:t>黑白图像上色api</a:t>
              </a:r>
              <a:endParaRPr lang="zh-CN" altLang="en-US" sz="2400" dirty="0">
                <a:solidFill>
                  <a:schemeClr val="tx1">
                    <a:lumMod val="75000"/>
                    <a:lumOff val="25000"/>
                  </a:schemeClr>
                </a:solidFill>
                <a:latin typeface="字魂27号-布丁体" panose="00000500000000000000" pitchFamily="2" charset="-122"/>
                <a:ea typeface="字魂27号-布丁体" panose="00000500000000000000" pitchFamily="2" charset="-122"/>
                <a:cs typeface="Arial" panose="020B0604020202020204" pitchFamily="34" charset="0"/>
              </a:endParaRPr>
            </a:p>
          </p:txBody>
        </p:sp>
        <p:sp>
          <p:nvSpPr>
            <p:cNvPr id="12" name="矩形 10"/>
            <p:cNvSpPr>
              <a:spLocks noChangeArrowheads="1"/>
            </p:cNvSpPr>
            <p:nvPr/>
          </p:nvSpPr>
          <p:spPr bwMode="auto">
            <a:xfrm>
              <a:off x="475" y="3164"/>
              <a:ext cx="1877" cy="447"/>
            </a:xfrm>
            <a:prstGeom prst="rect">
              <a:avLst/>
            </a:prstGeom>
            <a:noFill/>
            <a:ln w="9525">
              <a:noFill/>
              <a:miter lim="800000"/>
            </a:ln>
          </p:spPr>
          <p:txBody>
            <a:bodyPr wrap="square">
              <a:spAutoFit/>
            </a:bodyPr>
            <a:lstStyle/>
            <a:p>
              <a:pPr algn="l" defTabSz="0">
                <a:tabLst>
                  <a:tab pos="998220" algn="l"/>
                </a:tabLst>
              </a:pPr>
              <a:r>
                <a:rPr lang="zh-CN" altLang="en-US" sz="1400" dirty="0">
                  <a:solidFill>
                    <a:schemeClr val="tx1">
                      <a:lumMod val="75000"/>
                      <a:lumOff val="25000"/>
                    </a:schemeClr>
                  </a:solidFill>
                  <a:latin typeface="字魂27号-布丁体" panose="00000500000000000000" pitchFamily="2" charset="-122"/>
                  <a:ea typeface="字魂27号-布丁体" panose="00000500000000000000" pitchFamily="2" charset="-122"/>
                </a:rPr>
                <a:t>上色导致颜色混杂，脸上出现衣服的颜色</a:t>
              </a:r>
              <a:endParaRPr lang="zh-CN" altLang="en-US" sz="1400" dirty="0">
                <a:solidFill>
                  <a:schemeClr val="tx1">
                    <a:lumMod val="75000"/>
                    <a:lumOff val="25000"/>
                  </a:schemeClr>
                </a:solidFill>
                <a:latin typeface="字魂27号-布丁体" panose="00000500000000000000" pitchFamily="2" charset="-122"/>
                <a:ea typeface="字魂27号-布丁体" panose="00000500000000000000" pitchFamily="2" charset="-122"/>
              </a:endParaRPr>
            </a:p>
          </p:txBody>
        </p:sp>
      </p:grpSp>
      <p:sp>
        <p:nvSpPr>
          <p:cNvPr id="14" name="文本框 13"/>
          <p:cNvSpPr txBox="1">
            <a:spLocks noChangeArrowheads="1"/>
          </p:cNvSpPr>
          <p:nvPr/>
        </p:nvSpPr>
        <p:spPr bwMode="auto">
          <a:xfrm>
            <a:off x="3921125" y="1645920"/>
            <a:ext cx="4349750" cy="460375"/>
          </a:xfrm>
          <a:prstGeom prst="rect">
            <a:avLst/>
          </a:prstGeom>
          <a:noFill/>
          <a:ln w="9525">
            <a:noFill/>
            <a:miter lim="800000"/>
          </a:ln>
        </p:spPr>
        <p:txBody>
          <a:bodyPr wrap="square">
            <a:spAutoFit/>
          </a:bodyPr>
          <a:lstStyle/>
          <a:p>
            <a:r>
              <a:rPr lang="zh-CN" altLang="en-US" sz="2400" dirty="0">
                <a:solidFill>
                  <a:schemeClr val="tx1">
                    <a:lumMod val="75000"/>
                    <a:lumOff val="25000"/>
                  </a:schemeClr>
                </a:solidFill>
                <a:latin typeface="字魂27号-布丁体" panose="00000500000000000000" pitchFamily="2" charset="-122"/>
                <a:ea typeface="字魂27号-布丁体" panose="00000500000000000000" pitchFamily="2" charset="-122"/>
                <a:cs typeface="Arial" panose="020B0604020202020204" pitchFamily="34" charset="0"/>
              </a:rPr>
              <a:t>人工智能概率性与用户痛点</a:t>
            </a:r>
            <a:endParaRPr lang="zh-CN" altLang="en-US" sz="2400" dirty="0">
              <a:solidFill>
                <a:schemeClr val="tx1">
                  <a:lumMod val="75000"/>
                  <a:lumOff val="25000"/>
                </a:schemeClr>
              </a:solidFill>
              <a:latin typeface="字魂27号-布丁体" panose="00000500000000000000" pitchFamily="2" charset="-122"/>
              <a:ea typeface="字魂27号-布丁体" panose="00000500000000000000" pitchFamily="2" charset="-122"/>
              <a:cs typeface="Arial" panose="020B0604020202020204" pitchFamily="34" charset="0"/>
            </a:endParaRPr>
          </a:p>
        </p:txBody>
      </p:sp>
      <p:sp>
        <p:nvSpPr>
          <p:cNvPr id="16" name="矩形 15"/>
          <p:cNvSpPr/>
          <p:nvPr/>
        </p:nvSpPr>
        <p:spPr>
          <a:xfrm>
            <a:off x="6683619" y="2820240"/>
            <a:ext cx="146957" cy="2008414"/>
          </a:xfrm>
          <a:prstGeom prst="rect">
            <a:avLst/>
          </a:prstGeom>
          <a:solidFill>
            <a:srgbClr val="ADDDEB"/>
          </a:solidFill>
          <a:ln>
            <a:solidFill>
              <a:srgbClr val="F6E2E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7" name="Group 24"/>
          <p:cNvGrpSpPr/>
          <p:nvPr/>
        </p:nvGrpSpPr>
        <p:grpSpPr bwMode="auto">
          <a:xfrm>
            <a:off x="7200724" y="4756586"/>
            <a:ext cx="2944684" cy="767717"/>
            <a:chOff x="427" y="2769"/>
            <a:chExt cx="1925" cy="658"/>
          </a:xfrm>
        </p:grpSpPr>
        <p:sp>
          <p:nvSpPr>
            <p:cNvPr id="18" name="文本框 9"/>
            <p:cNvSpPr txBox="1">
              <a:spLocks noChangeArrowheads="1"/>
            </p:cNvSpPr>
            <p:nvPr/>
          </p:nvSpPr>
          <p:spPr bwMode="auto">
            <a:xfrm>
              <a:off x="427" y="2769"/>
              <a:ext cx="1736" cy="395"/>
            </a:xfrm>
            <a:prstGeom prst="rect">
              <a:avLst/>
            </a:prstGeom>
            <a:noFill/>
            <a:ln w="9525">
              <a:noFill/>
              <a:miter lim="800000"/>
            </a:ln>
          </p:spPr>
          <p:txBody>
            <a:bodyPr>
              <a:spAutoFit/>
            </a:bodyPr>
            <a:lstStyle/>
            <a:p>
              <a:pPr algn="l"/>
              <a:r>
                <a:rPr lang="zh-CN" altLang="en-US" sz="2400" dirty="0">
                  <a:solidFill>
                    <a:schemeClr val="tx1">
                      <a:lumMod val="75000"/>
                      <a:lumOff val="25000"/>
                    </a:schemeClr>
                  </a:solidFill>
                  <a:latin typeface="字魂27号-布丁体" panose="00000500000000000000" pitchFamily="2" charset="-122"/>
                  <a:ea typeface="字魂27号-布丁体" panose="00000500000000000000" pitchFamily="2" charset="-122"/>
                  <a:cs typeface="Arial" panose="020B0604020202020204" pitchFamily="34" charset="0"/>
                </a:rPr>
                <a:t>图像修复api</a:t>
              </a:r>
              <a:endParaRPr lang="zh-CN" altLang="en-US" sz="2400" dirty="0">
                <a:solidFill>
                  <a:schemeClr val="tx1">
                    <a:lumMod val="75000"/>
                    <a:lumOff val="25000"/>
                  </a:schemeClr>
                </a:solidFill>
                <a:latin typeface="字魂27号-布丁体" panose="00000500000000000000" pitchFamily="2" charset="-122"/>
                <a:ea typeface="字魂27号-布丁体" panose="00000500000000000000" pitchFamily="2" charset="-122"/>
                <a:cs typeface="Arial" panose="020B0604020202020204" pitchFamily="34" charset="0"/>
              </a:endParaRPr>
            </a:p>
          </p:txBody>
        </p:sp>
        <p:sp>
          <p:nvSpPr>
            <p:cNvPr id="19" name="矩形 10"/>
            <p:cNvSpPr>
              <a:spLocks noChangeArrowheads="1"/>
            </p:cNvSpPr>
            <p:nvPr/>
          </p:nvSpPr>
          <p:spPr bwMode="auto">
            <a:xfrm>
              <a:off x="475" y="3164"/>
              <a:ext cx="1877" cy="263"/>
            </a:xfrm>
            <a:prstGeom prst="rect">
              <a:avLst/>
            </a:prstGeom>
            <a:noFill/>
            <a:ln w="9525">
              <a:noFill/>
              <a:miter lim="800000"/>
            </a:ln>
          </p:spPr>
          <p:txBody>
            <a:bodyPr wrap="square">
              <a:spAutoFit/>
            </a:bodyPr>
            <a:lstStyle/>
            <a:p>
              <a:pPr algn="l" defTabSz="0">
                <a:tabLst>
                  <a:tab pos="998220" algn="l"/>
                </a:tabLst>
              </a:pPr>
              <a:r>
                <a:rPr lang="zh-CN" altLang="en-US" sz="1400" dirty="0">
                  <a:solidFill>
                    <a:schemeClr val="tx1">
                      <a:lumMod val="75000"/>
                      <a:lumOff val="25000"/>
                    </a:schemeClr>
                  </a:solidFill>
                  <a:latin typeface="字魂27号-布丁体" panose="00000500000000000000" pitchFamily="2" charset="-122"/>
                  <a:ea typeface="字魂27号-布丁体" panose="00000500000000000000" pitchFamily="2" charset="-122"/>
                </a:rPr>
                <a:t>一张照片多个区域想要遮挡</a:t>
              </a:r>
              <a:endParaRPr lang="zh-CN" altLang="en-US" sz="1400" dirty="0">
                <a:solidFill>
                  <a:schemeClr val="tx1">
                    <a:lumMod val="75000"/>
                    <a:lumOff val="25000"/>
                  </a:schemeClr>
                </a:solidFill>
                <a:latin typeface="字魂27号-布丁体" panose="00000500000000000000" pitchFamily="2" charset="-122"/>
                <a:ea typeface="字魂27号-布丁体" panose="00000500000000000000" pitchFamily="2" charset="-122"/>
              </a:endParaRPr>
            </a:p>
          </p:txBody>
        </p:sp>
      </p:grpSp>
      <p:grpSp>
        <p:nvGrpSpPr>
          <p:cNvPr id="20" name="Group 24"/>
          <p:cNvGrpSpPr/>
          <p:nvPr/>
        </p:nvGrpSpPr>
        <p:grpSpPr bwMode="auto">
          <a:xfrm>
            <a:off x="7271704" y="2106385"/>
            <a:ext cx="2973749" cy="767717"/>
            <a:chOff x="427" y="2769"/>
            <a:chExt cx="1944" cy="658"/>
          </a:xfrm>
        </p:grpSpPr>
        <p:sp>
          <p:nvSpPr>
            <p:cNvPr id="21" name="文本框 20"/>
            <p:cNvSpPr txBox="1">
              <a:spLocks noChangeArrowheads="1"/>
            </p:cNvSpPr>
            <p:nvPr/>
          </p:nvSpPr>
          <p:spPr bwMode="auto">
            <a:xfrm>
              <a:off x="427" y="2769"/>
              <a:ext cx="1736" cy="395"/>
            </a:xfrm>
            <a:prstGeom prst="rect">
              <a:avLst/>
            </a:prstGeom>
            <a:noFill/>
            <a:ln w="9525">
              <a:noFill/>
              <a:miter lim="800000"/>
            </a:ln>
          </p:spPr>
          <p:txBody>
            <a:bodyPr>
              <a:spAutoFit/>
            </a:bodyPr>
            <a:lstStyle/>
            <a:p>
              <a:r>
                <a:rPr lang="zh-CN" altLang="en-US" sz="2400" dirty="0">
                  <a:solidFill>
                    <a:schemeClr val="tx1">
                      <a:lumMod val="75000"/>
                      <a:lumOff val="25000"/>
                    </a:schemeClr>
                  </a:solidFill>
                  <a:latin typeface="字魂27号-布丁体" panose="00000500000000000000" pitchFamily="2" charset="-122"/>
                  <a:ea typeface="字魂27号-布丁体" panose="00000500000000000000" pitchFamily="2" charset="-122"/>
                  <a:cs typeface="Arial" panose="020B0604020202020204" pitchFamily="34" charset="0"/>
                </a:rPr>
                <a:t>人脸对比api</a:t>
              </a:r>
              <a:endParaRPr lang="zh-CN" altLang="en-US" sz="2400" dirty="0">
                <a:solidFill>
                  <a:schemeClr val="tx1">
                    <a:lumMod val="75000"/>
                    <a:lumOff val="25000"/>
                  </a:schemeClr>
                </a:solidFill>
                <a:latin typeface="字魂27号-布丁体" panose="00000500000000000000" pitchFamily="2" charset="-122"/>
                <a:ea typeface="字魂27号-布丁体" panose="00000500000000000000" pitchFamily="2" charset="-122"/>
                <a:cs typeface="Arial" panose="020B0604020202020204" pitchFamily="34" charset="0"/>
              </a:endParaRPr>
            </a:p>
          </p:txBody>
        </p:sp>
        <p:sp>
          <p:nvSpPr>
            <p:cNvPr id="22" name="矩形 21"/>
            <p:cNvSpPr>
              <a:spLocks noChangeArrowheads="1"/>
            </p:cNvSpPr>
            <p:nvPr/>
          </p:nvSpPr>
          <p:spPr bwMode="auto">
            <a:xfrm>
              <a:off x="475" y="3164"/>
              <a:ext cx="1896" cy="263"/>
            </a:xfrm>
            <a:prstGeom prst="rect">
              <a:avLst/>
            </a:prstGeom>
            <a:noFill/>
            <a:ln w="9525">
              <a:noFill/>
              <a:miter lim="800000"/>
            </a:ln>
          </p:spPr>
          <p:txBody>
            <a:bodyPr wrap="square">
              <a:spAutoFit/>
            </a:bodyPr>
            <a:lstStyle/>
            <a:p>
              <a:pPr defTabSz="0">
                <a:tabLst>
                  <a:tab pos="998220" algn="l"/>
                </a:tabLst>
              </a:pPr>
              <a:r>
                <a:rPr lang="zh-CN" altLang="en-US" sz="1400" dirty="0">
                  <a:solidFill>
                    <a:schemeClr val="tx1">
                      <a:lumMod val="75000"/>
                      <a:lumOff val="25000"/>
                    </a:schemeClr>
                  </a:solidFill>
                  <a:latin typeface="字魂27号-布丁体" panose="00000500000000000000" pitchFamily="2" charset="-122"/>
                  <a:ea typeface="字魂27号-布丁体" panose="00000500000000000000" pitchFamily="2" charset="-122"/>
                </a:rPr>
                <a:t>背景颜色影响人脸相似度分析</a:t>
              </a:r>
              <a:endParaRPr lang="zh-CN" altLang="en-US" sz="1400" dirty="0">
                <a:solidFill>
                  <a:schemeClr val="tx1">
                    <a:lumMod val="75000"/>
                    <a:lumOff val="25000"/>
                  </a:schemeClr>
                </a:solidFill>
                <a:latin typeface="字魂27号-布丁体" panose="00000500000000000000" pitchFamily="2" charset="-122"/>
                <a:ea typeface="字魂27号-布丁体" panose="00000500000000000000" pitchFamily="2"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1500" advTm="21531">
        <p:split orient="vert"/>
      </p:transition>
    </mc:Choice>
    <mc:Fallback>
      <p:transition spd="slow" advTm="21531">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par>
                          <p:cTn id="17" fill="hold">
                            <p:stCondLst>
                              <p:cond delay="500"/>
                            </p:stCondLst>
                            <p:childTnLst>
                              <p:par>
                                <p:cTn id="18" presetID="22" presetClass="entr" presetSubtype="8" fill="hold" grpId="0" nodeType="after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wipe(left)">
                                      <p:cBhvr>
                                        <p:cTn id="20" dur="500"/>
                                        <p:tgtEl>
                                          <p:spTgt spid="9"/>
                                        </p:tgtEl>
                                      </p:cBhvr>
                                    </p:animEffect>
                                  </p:childTnLst>
                                </p:cTn>
                              </p:par>
                            </p:childTnLst>
                          </p:cTn>
                        </p:par>
                        <p:par>
                          <p:cTn id="21" fill="hold">
                            <p:stCondLst>
                              <p:cond delay="1000"/>
                            </p:stCondLst>
                            <p:childTnLst>
                              <p:par>
                                <p:cTn id="22" presetID="47" presetClass="entr" presetSubtype="0" fill="hold" nodeType="after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anim calcmode="lin" valueType="num">
                                      <p:cBhvr>
                                        <p:cTn id="25" dur="500" fill="hold"/>
                                        <p:tgtEl>
                                          <p:spTgt spid="10"/>
                                        </p:tgtEl>
                                        <p:attrNameLst>
                                          <p:attrName>ppt_x</p:attrName>
                                        </p:attrNameLst>
                                      </p:cBhvr>
                                      <p:tavLst>
                                        <p:tav tm="0">
                                          <p:val>
                                            <p:strVal val="#ppt_x"/>
                                          </p:val>
                                        </p:tav>
                                        <p:tav tm="100000">
                                          <p:val>
                                            <p:strVal val="#ppt_x"/>
                                          </p:val>
                                        </p:tav>
                                      </p:tavLst>
                                    </p:anim>
                                    <p:anim calcmode="lin" valueType="num">
                                      <p:cBhvr>
                                        <p:cTn id="26" dur="500" fill="hold"/>
                                        <p:tgtEl>
                                          <p:spTgt spid="10"/>
                                        </p:tgtEl>
                                        <p:attrNameLst>
                                          <p:attrName>ppt_y</p:attrName>
                                        </p:attrNameLst>
                                      </p:cBhvr>
                                      <p:tavLst>
                                        <p:tav tm="0">
                                          <p:val>
                                            <p:strVal val="#ppt_y-.1"/>
                                          </p:val>
                                        </p:tav>
                                        <p:tav tm="100000">
                                          <p:val>
                                            <p:strVal val="#ppt_y"/>
                                          </p:val>
                                        </p:tav>
                                      </p:tavLst>
                                    </p:anim>
                                  </p:childTnLst>
                                </p:cTn>
                              </p:par>
                            </p:childTnLst>
                          </p:cTn>
                        </p:par>
                        <p:par>
                          <p:cTn id="27" fill="hold">
                            <p:stCondLst>
                              <p:cond delay="1500"/>
                            </p:stCondLst>
                            <p:childTnLst>
                              <p:par>
                                <p:cTn id="28" presetID="47" presetClass="entr" presetSubtype="0" fill="hold" nodeType="afterEffect">
                                  <p:stCondLst>
                                    <p:cond delay="0"/>
                                  </p:stCondLst>
                                  <p:childTnLst>
                                    <p:set>
                                      <p:cBhvr>
                                        <p:cTn id="29" dur="1" fill="hold">
                                          <p:stCondLst>
                                            <p:cond delay="0"/>
                                          </p:stCondLst>
                                        </p:cTn>
                                        <p:tgtEl>
                                          <p:spTgt spid="17"/>
                                        </p:tgtEl>
                                        <p:attrNameLst>
                                          <p:attrName>style.visibility</p:attrName>
                                        </p:attrNameLst>
                                      </p:cBhvr>
                                      <p:to>
                                        <p:strVal val="visible"/>
                                      </p:to>
                                    </p:set>
                                    <p:animEffect transition="in" filter="fade">
                                      <p:cBhvr>
                                        <p:cTn id="30" dur="500"/>
                                        <p:tgtEl>
                                          <p:spTgt spid="17"/>
                                        </p:tgtEl>
                                      </p:cBhvr>
                                    </p:animEffect>
                                    <p:anim calcmode="lin" valueType="num">
                                      <p:cBhvr>
                                        <p:cTn id="31" dur="500" fill="hold"/>
                                        <p:tgtEl>
                                          <p:spTgt spid="17"/>
                                        </p:tgtEl>
                                        <p:attrNameLst>
                                          <p:attrName>ppt_x</p:attrName>
                                        </p:attrNameLst>
                                      </p:cBhvr>
                                      <p:tavLst>
                                        <p:tav tm="0">
                                          <p:val>
                                            <p:strVal val="#ppt_x"/>
                                          </p:val>
                                        </p:tav>
                                        <p:tav tm="100000">
                                          <p:val>
                                            <p:strVal val="#ppt_x"/>
                                          </p:val>
                                        </p:tav>
                                      </p:tavLst>
                                    </p:anim>
                                    <p:anim calcmode="lin" valueType="num">
                                      <p:cBhvr>
                                        <p:cTn id="32" dur="500" fill="hold"/>
                                        <p:tgtEl>
                                          <p:spTgt spid="17"/>
                                        </p:tgtEl>
                                        <p:attrNameLst>
                                          <p:attrName>ppt_y</p:attrName>
                                        </p:attrNameLst>
                                      </p:cBhvr>
                                      <p:tavLst>
                                        <p:tav tm="0">
                                          <p:val>
                                            <p:strVal val="#ppt_y-.1"/>
                                          </p:val>
                                        </p:tav>
                                        <p:tav tm="100000">
                                          <p:val>
                                            <p:strVal val="#ppt_y"/>
                                          </p:val>
                                        </p:tav>
                                      </p:tavLst>
                                    </p:anim>
                                  </p:childTnLst>
                                </p:cTn>
                              </p:par>
                            </p:childTnLst>
                          </p:cTn>
                        </p:par>
                        <p:par>
                          <p:cTn id="33" fill="hold">
                            <p:stCondLst>
                              <p:cond delay="2000"/>
                            </p:stCondLst>
                            <p:childTnLst>
                              <p:par>
                                <p:cTn id="34" presetID="47" presetClass="entr" presetSubtype="0" fill="hold" nodeType="afterEffect">
                                  <p:stCondLst>
                                    <p:cond delay="0"/>
                                  </p:stCondLst>
                                  <p:childTnLst>
                                    <p:set>
                                      <p:cBhvr>
                                        <p:cTn id="35" dur="1" fill="hold">
                                          <p:stCondLst>
                                            <p:cond delay="0"/>
                                          </p:stCondLst>
                                        </p:cTn>
                                        <p:tgtEl>
                                          <p:spTgt spid="20"/>
                                        </p:tgtEl>
                                        <p:attrNameLst>
                                          <p:attrName>style.visibility</p:attrName>
                                        </p:attrNameLst>
                                      </p:cBhvr>
                                      <p:to>
                                        <p:strVal val="visible"/>
                                      </p:to>
                                    </p:set>
                                    <p:animEffect transition="in" filter="fade">
                                      <p:cBhvr>
                                        <p:cTn id="36" dur="500"/>
                                        <p:tgtEl>
                                          <p:spTgt spid="20"/>
                                        </p:tgtEl>
                                      </p:cBhvr>
                                    </p:animEffect>
                                    <p:anim calcmode="lin" valueType="num">
                                      <p:cBhvr>
                                        <p:cTn id="37" dur="500" fill="hold"/>
                                        <p:tgtEl>
                                          <p:spTgt spid="20"/>
                                        </p:tgtEl>
                                        <p:attrNameLst>
                                          <p:attrName>ppt_x</p:attrName>
                                        </p:attrNameLst>
                                      </p:cBhvr>
                                      <p:tavLst>
                                        <p:tav tm="0">
                                          <p:val>
                                            <p:strVal val="#ppt_x"/>
                                          </p:val>
                                        </p:tav>
                                        <p:tav tm="100000">
                                          <p:val>
                                            <p:strVal val="#ppt_x"/>
                                          </p:val>
                                        </p:tav>
                                      </p:tavLst>
                                    </p:anim>
                                    <p:anim calcmode="lin" valueType="num">
                                      <p:cBhvr>
                                        <p:cTn id="38" dur="5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直角三角形 13"/>
          <p:cNvSpPr/>
          <p:nvPr/>
        </p:nvSpPr>
        <p:spPr>
          <a:xfrm>
            <a:off x="2106487" y="-258792"/>
            <a:ext cx="5558816" cy="7115546"/>
          </a:xfrm>
          <a:prstGeom prst="rtTriangle">
            <a:avLst/>
          </a:prstGeom>
          <a:solidFill>
            <a:srgbClr val="ADDD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17252" y="1246"/>
            <a:ext cx="2198450" cy="6858000"/>
          </a:xfrm>
          <a:prstGeom prst="rect">
            <a:avLst/>
          </a:prstGeom>
          <a:solidFill>
            <a:srgbClr val="ADDD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8" name="直接连接符 17"/>
          <p:cNvCxnSpPr/>
          <p:nvPr/>
        </p:nvCxnSpPr>
        <p:spPr>
          <a:xfrm>
            <a:off x="724619" y="2518913"/>
            <a:ext cx="983411"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1009290" y="2664441"/>
            <a:ext cx="379561"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2329552" y="1055774"/>
            <a:ext cx="379561"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a:off x="9262724" y="1072408"/>
            <a:ext cx="669669"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9676792" y="934385"/>
            <a:ext cx="669669"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10724229" y="3775494"/>
            <a:ext cx="669669"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10882697" y="3901657"/>
            <a:ext cx="25560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a:off x="4885895" y="6230789"/>
            <a:ext cx="25560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30" name="椭圆 29"/>
          <p:cNvSpPr/>
          <p:nvPr/>
        </p:nvSpPr>
        <p:spPr>
          <a:xfrm>
            <a:off x="2750089" y="3901657"/>
            <a:ext cx="126521" cy="12652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p:cNvSpPr/>
          <p:nvPr/>
        </p:nvSpPr>
        <p:spPr>
          <a:xfrm>
            <a:off x="2750089" y="4169395"/>
            <a:ext cx="126521" cy="12652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p:nvPr/>
        </p:nvSpPr>
        <p:spPr>
          <a:xfrm>
            <a:off x="2747215" y="4477072"/>
            <a:ext cx="126521" cy="12652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p:cNvSpPr/>
          <p:nvPr/>
        </p:nvSpPr>
        <p:spPr>
          <a:xfrm>
            <a:off x="9676792" y="1913595"/>
            <a:ext cx="130646" cy="13064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p:nvPr/>
        </p:nvSpPr>
        <p:spPr>
          <a:xfrm>
            <a:off x="8890254" y="5868778"/>
            <a:ext cx="322170" cy="32217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p:cNvSpPr/>
          <p:nvPr/>
        </p:nvSpPr>
        <p:spPr>
          <a:xfrm>
            <a:off x="9378709" y="6099385"/>
            <a:ext cx="144853" cy="14485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p:nvPr/>
        </p:nvSpPr>
        <p:spPr>
          <a:xfrm>
            <a:off x="649748" y="963852"/>
            <a:ext cx="231787" cy="2317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p:cNvSpPr/>
          <p:nvPr/>
        </p:nvSpPr>
        <p:spPr>
          <a:xfrm>
            <a:off x="961988" y="740548"/>
            <a:ext cx="144853" cy="14485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p:nvPr/>
        </p:nvSpPr>
        <p:spPr>
          <a:xfrm>
            <a:off x="943131" y="5351811"/>
            <a:ext cx="231787" cy="2317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a:off x="8708565" y="840622"/>
            <a:ext cx="93758" cy="9375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11473132" y="4180858"/>
            <a:ext cx="156520" cy="1565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a:off x="9451135" y="3183087"/>
            <a:ext cx="144853" cy="14485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p:cNvPicPr>
            <a:picLocks noChangeAspect="1"/>
          </p:cNvPicPr>
          <p:nvPr/>
        </p:nvPicPr>
        <p:blipFill>
          <a:blip r:embed="rId1"/>
          <a:stretch>
            <a:fillRect/>
          </a:stretch>
        </p:blipFill>
        <p:spPr>
          <a:xfrm>
            <a:off x="0" y="1703070"/>
            <a:ext cx="5909945" cy="3451860"/>
          </a:xfrm>
          <a:prstGeom prst="rect">
            <a:avLst/>
          </a:prstGeom>
        </p:spPr>
      </p:pic>
      <p:pic>
        <p:nvPicPr>
          <p:cNvPr id="3" name="图片 2"/>
          <p:cNvPicPr>
            <a:picLocks noChangeAspect="1"/>
          </p:cNvPicPr>
          <p:nvPr/>
        </p:nvPicPr>
        <p:blipFill>
          <a:blip r:embed="rId2"/>
          <a:stretch>
            <a:fillRect/>
          </a:stretch>
        </p:blipFill>
        <p:spPr>
          <a:xfrm>
            <a:off x="6167755" y="1703070"/>
            <a:ext cx="6024245" cy="3474720"/>
          </a:xfrm>
          <a:prstGeom prst="rect">
            <a:avLst/>
          </a:prstGeom>
        </p:spPr>
      </p:pic>
      <p:sp>
        <p:nvSpPr>
          <p:cNvPr id="9" name="文本框 8"/>
          <p:cNvSpPr txBox="1"/>
          <p:nvPr/>
        </p:nvSpPr>
        <p:spPr>
          <a:xfrm>
            <a:off x="4326890" y="612140"/>
            <a:ext cx="3537585" cy="583565"/>
          </a:xfrm>
          <a:prstGeom prst="rect">
            <a:avLst/>
          </a:prstGeom>
          <a:noFill/>
        </p:spPr>
        <p:txBody>
          <a:bodyPr vert="horz" wrap="square" rtlCol="0">
            <a:spAutoFit/>
          </a:bodyPr>
          <a:p>
            <a:pPr algn="dist"/>
            <a:r>
              <a:rPr lang="zh-CN" altLang="en-US" sz="3200" dirty="0">
                <a:solidFill>
                  <a:schemeClr val="tx1">
                    <a:lumMod val="65000"/>
                    <a:lumOff val="35000"/>
                  </a:schemeClr>
                </a:solidFill>
                <a:latin typeface="字魂27号-布丁体" panose="00000500000000000000" pitchFamily="2" charset="-122"/>
                <a:ea typeface="字魂27号-布丁体" panose="00000500000000000000" pitchFamily="2" charset="-122"/>
              </a:rPr>
              <a:t>黑白图像上色</a:t>
            </a:r>
            <a:endParaRPr lang="zh-CN" altLang="en-US" sz="3200" dirty="0">
              <a:solidFill>
                <a:schemeClr val="tx1">
                  <a:lumMod val="65000"/>
                  <a:lumOff val="35000"/>
                </a:schemeClr>
              </a:solidFill>
              <a:latin typeface="字魂27号-布丁体" panose="00000500000000000000" pitchFamily="2" charset="-122"/>
              <a:ea typeface="字魂27号-布丁体" panose="00000500000000000000" pitchFamily="2"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19611">
        <p15:prstTrans prst="peelOff"/>
      </p:transition>
    </mc:Choice>
    <mc:Fallback>
      <p:transition spd="slow" advTm="19611">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1000"/>
                                        <p:tgtEl>
                                          <p:spTgt spid="30"/>
                                        </p:tgtEl>
                                      </p:cBhvr>
                                    </p:animEffect>
                                    <p:anim calcmode="lin" valueType="num">
                                      <p:cBhvr>
                                        <p:cTn id="8" dur="1000" fill="hold"/>
                                        <p:tgtEl>
                                          <p:spTgt spid="30"/>
                                        </p:tgtEl>
                                        <p:attrNameLst>
                                          <p:attrName>ppt_x</p:attrName>
                                        </p:attrNameLst>
                                      </p:cBhvr>
                                      <p:tavLst>
                                        <p:tav tm="0">
                                          <p:val>
                                            <p:strVal val="#ppt_x"/>
                                          </p:val>
                                        </p:tav>
                                        <p:tav tm="100000">
                                          <p:val>
                                            <p:strVal val="#ppt_x"/>
                                          </p:val>
                                        </p:tav>
                                      </p:tavLst>
                                    </p:anim>
                                    <p:anim calcmode="lin" valueType="num">
                                      <p:cBhvr>
                                        <p:cTn id="9" dur="1000" fill="hold"/>
                                        <p:tgtEl>
                                          <p:spTgt spid="30"/>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fade">
                                      <p:cBhvr>
                                        <p:cTn id="12" dur="1000"/>
                                        <p:tgtEl>
                                          <p:spTgt spid="31"/>
                                        </p:tgtEl>
                                      </p:cBhvr>
                                    </p:animEffect>
                                    <p:anim calcmode="lin" valueType="num">
                                      <p:cBhvr>
                                        <p:cTn id="13" dur="1000" fill="hold"/>
                                        <p:tgtEl>
                                          <p:spTgt spid="31"/>
                                        </p:tgtEl>
                                        <p:attrNameLst>
                                          <p:attrName>ppt_x</p:attrName>
                                        </p:attrNameLst>
                                      </p:cBhvr>
                                      <p:tavLst>
                                        <p:tav tm="0">
                                          <p:val>
                                            <p:strVal val="#ppt_x"/>
                                          </p:val>
                                        </p:tav>
                                        <p:tav tm="100000">
                                          <p:val>
                                            <p:strVal val="#ppt_x"/>
                                          </p:val>
                                        </p:tav>
                                      </p:tavLst>
                                    </p:anim>
                                    <p:anim calcmode="lin" valueType="num">
                                      <p:cBhvr>
                                        <p:cTn id="14" dur="1000" fill="hold"/>
                                        <p:tgtEl>
                                          <p:spTgt spid="31"/>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32"/>
                                        </p:tgtEl>
                                        <p:attrNameLst>
                                          <p:attrName>style.visibility</p:attrName>
                                        </p:attrNameLst>
                                      </p:cBhvr>
                                      <p:to>
                                        <p:strVal val="visible"/>
                                      </p:to>
                                    </p:set>
                                    <p:animEffect transition="in" filter="fade">
                                      <p:cBhvr>
                                        <p:cTn id="17" dur="1000"/>
                                        <p:tgtEl>
                                          <p:spTgt spid="32"/>
                                        </p:tgtEl>
                                      </p:cBhvr>
                                    </p:animEffect>
                                    <p:anim calcmode="lin" valueType="num">
                                      <p:cBhvr>
                                        <p:cTn id="18" dur="1000" fill="hold"/>
                                        <p:tgtEl>
                                          <p:spTgt spid="32"/>
                                        </p:tgtEl>
                                        <p:attrNameLst>
                                          <p:attrName>ppt_x</p:attrName>
                                        </p:attrNameLst>
                                      </p:cBhvr>
                                      <p:tavLst>
                                        <p:tav tm="0">
                                          <p:val>
                                            <p:strVal val="#ppt_x"/>
                                          </p:val>
                                        </p:tav>
                                        <p:tav tm="100000">
                                          <p:val>
                                            <p:strVal val="#ppt_x"/>
                                          </p:val>
                                        </p:tav>
                                      </p:tavLst>
                                    </p:anim>
                                    <p:anim calcmode="lin" valueType="num">
                                      <p:cBhvr>
                                        <p:cTn id="19" dur="1000" fill="hold"/>
                                        <p:tgtEl>
                                          <p:spTgt spid="32"/>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fade">
                                      <p:cBhvr>
                                        <p:cTn id="24" dur="500"/>
                                        <p:tgtEl>
                                          <p:spTgt spid="18"/>
                                        </p:tgtEl>
                                      </p:cBhvr>
                                    </p:animEffect>
                                  </p:childTnLst>
                                </p:cTn>
                              </p:par>
                              <p:par>
                                <p:cTn id="25" presetID="10" presetClass="entr" presetSubtype="0" fill="hold" nodeType="with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fade">
                                      <p:cBhvr>
                                        <p:cTn id="27" dur="500"/>
                                        <p:tgtEl>
                                          <p:spTgt spid="20"/>
                                        </p:tgtEl>
                                      </p:cBhvr>
                                    </p:animEffect>
                                  </p:childTnLst>
                                </p:cTn>
                              </p:par>
                              <p:par>
                                <p:cTn id="28" presetID="10" presetClass="entr" presetSubtype="0" fill="hold" nodeType="withEffect">
                                  <p:stCondLst>
                                    <p:cond delay="0"/>
                                  </p:stCondLst>
                                  <p:childTnLst>
                                    <p:set>
                                      <p:cBhvr>
                                        <p:cTn id="29" dur="1" fill="hold">
                                          <p:stCondLst>
                                            <p:cond delay="0"/>
                                          </p:stCondLst>
                                        </p:cTn>
                                        <p:tgtEl>
                                          <p:spTgt spid="22"/>
                                        </p:tgtEl>
                                        <p:attrNameLst>
                                          <p:attrName>style.visibility</p:attrName>
                                        </p:attrNameLst>
                                      </p:cBhvr>
                                      <p:to>
                                        <p:strVal val="visible"/>
                                      </p:to>
                                    </p:set>
                                    <p:animEffect transition="in" filter="fade">
                                      <p:cBhvr>
                                        <p:cTn id="30" dur="500"/>
                                        <p:tgtEl>
                                          <p:spTgt spid="22"/>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6"/>
                                        </p:tgtEl>
                                        <p:attrNameLst>
                                          <p:attrName>style.visibility</p:attrName>
                                        </p:attrNameLst>
                                      </p:cBhvr>
                                      <p:to>
                                        <p:strVal val="visible"/>
                                      </p:to>
                                    </p:set>
                                    <p:animEffect transition="in" filter="fade">
                                      <p:cBhvr>
                                        <p:cTn id="33" dur="500"/>
                                        <p:tgtEl>
                                          <p:spTgt spid="36"/>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7"/>
                                        </p:tgtEl>
                                        <p:attrNameLst>
                                          <p:attrName>style.visibility</p:attrName>
                                        </p:attrNameLst>
                                      </p:cBhvr>
                                      <p:to>
                                        <p:strVal val="visible"/>
                                      </p:to>
                                    </p:set>
                                    <p:animEffect transition="in" filter="fade">
                                      <p:cBhvr>
                                        <p:cTn id="36" dur="500"/>
                                        <p:tgtEl>
                                          <p:spTgt spid="37"/>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8"/>
                                        </p:tgtEl>
                                        <p:attrNameLst>
                                          <p:attrName>style.visibility</p:attrName>
                                        </p:attrNameLst>
                                      </p:cBhvr>
                                      <p:to>
                                        <p:strVal val="visible"/>
                                      </p:to>
                                    </p:set>
                                    <p:animEffect transition="in" filter="fade">
                                      <p:cBhvr>
                                        <p:cTn id="39" dur="500"/>
                                        <p:tgtEl>
                                          <p:spTgt spid="38"/>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34"/>
                                        </p:tgtEl>
                                        <p:attrNameLst>
                                          <p:attrName>style.visibility</p:attrName>
                                        </p:attrNameLst>
                                      </p:cBhvr>
                                      <p:to>
                                        <p:strVal val="visible"/>
                                      </p:to>
                                    </p:set>
                                    <p:animEffect transition="in" filter="fade">
                                      <p:cBhvr>
                                        <p:cTn id="42" dur="500"/>
                                        <p:tgtEl>
                                          <p:spTgt spid="34"/>
                                        </p:tgtEl>
                                      </p:cBhvr>
                                    </p:animEffect>
                                  </p:childTnLst>
                                </p:cTn>
                              </p:par>
                              <p:par>
                                <p:cTn id="43" presetID="10" presetClass="entr" presetSubtype="0" fill="hold" nodeType="withEffect">
                                  <p:stCondLst>
                                    <p:cond delay="0"/>
                                  </p:stCondLst>
                                  <p:childTnLst>
                                    <p:set>
                                      <p:cBhvr>
                                        <p:cTn id="44" dur="1" fill="hold">
                                          <p:stCondLst>
                                            <p:cond delay="0"/>
                                          </p:stCondLst>
                                        </p:cTn>
                                        <p:tgtEl>
                                          <p:spTgt spid="23"/>
                                        </p:tgtEl>
                                        <p:attrNameLst>
                                          <p:attrName>style.visibility</p:attrName>
                                        </p:attrNameLst>
                                      </p:cBhvr>
                                      <p:to>
                                        <p:strVal val="visible"/>
                                      </p:to>
                                    </p:set>
                                    <p:animEffect transition="in" filter="fade">
                                      <p:cBhvr>
                                        <p:cTn id="45" dur="500"/>
                                        <p:tgtEl>
                                          <p:spTgt spid="23"/>
                                        </p:tgtEl>
                                      </p:cBhvr>
                                    </p:animEffect>
                                  </p:childTnLst>
                                </p:cTn>
                              </p:par>
                              <p:par>
                                <p:cTn id="46" presetID="10" presetClass="entr" presetSubtype="0" fill="hold" nodeType="withEffect">
                                  <p:stCondLst>
                                    <p:cond delay="0"/>
                                  </p:stCondLst>
                                  <p:childTnLst>
                                    <p:set>
                                      <p:cBhvr>
                                        <p:cTn id="47" dur="1" fill="hold">
                                          <p:stCondLst>
                                            <p:cond delay="0"/>
                                          </p:stCondLst>
                                        </p:cTn>
                                        <p:tgtEl>
                                          <p:spTgt spid="25"/>
                                        </p:tgtEl>
                                        <p:attrNameLst>
                                          <p:attrName>style.visibility</p:attrName>
                                        </p:attrNameLst>
                                      </p:cBhvr>
                                      <p:to>
                                        <p:strVal val="visible"/>
                                      </p:to>
                                    </p:set>
                                    <p:animEffect transition="in" filter="fade">
                                      <p:cBhvr>
                                        <p:cTn id="48" dur="500"/>
                                        <p:tgtEl>
                                          <p:spTgt spid="25"/>
                                        </p:tgtEl>
                                      </p:cBhvr>
                                    </p:animEffect>
                                  </p:childTnLst>
                                </p:cTn>
                              </p:par>
                              <p:par>
                                <p:cTn id="49" presetID="10" presetClass="entr" presetSubtype="0" fill="hold" nodeType="withEffect">
                                  <p:stCondLst>
                                    <p:cond delay="0"/>
                                  </p:stCondLst>
                                  <p:childTnLst>
                                    <p:set>
                                      <p:cBhvr>
                                        <p:cTn id="50" dur="1" fill="hold">
                                          <p:stCondLst>
                                            <p:cond delay="0"/>
                                          </p:stCondLst>
                                        </p:cTn>
                                        <p:tgtEl>
                                          <p:spTgt spid="26"/>
                                        </p:tgtEl>
                                        <p:attrNameLst>
                                          <p:attrName>style.visibility</p:attrName>
                                        </p:attrNameLst>
                                      </p:cBhvr>
                                      <p:to>
                                        <p:strVal val="visible"/>
                                      </p:to>
                                    </p:set>
                                    <p:animEffect transition="in" filter="fade">
                                      <p:cBhvr>
                                        <p:cTn id="51" dur="500"/>
                                        <p:tgtEl>
                                          <p:spTgt spid="26"/>
                                        </p:tgtEl>
                                      </p:cBhvr>
                                    </p:animEffect>
                                  </p:childTnLst>
                                </p:cTn>
                              </p:par>
                              <p:par>
                                <p:cTn id="52" presetID="10" presetClass="entr" presetSubtype="0" fill="hold" nodeType="withEffect">
                                  <p:stCondLst>
                                    <p:cond delay="0"/>
                                  </p:stCondLst>
                                  <p:childTnLst>
                                    <p:set>
                                      <p:cBhvr>
                                        <p:cTn id="53" dur="1" fill="hold">
                                          <p:stCondLst>
                                            <p:cond delay="0"/>
                                          </p:stCondLst>
                                        </p:cTn>
                                        <p:tgtEl>
                                          <p:spTgt spid="27"/>
                                        </p:tgtEl>
                                        <p:attrNameLst>
                                          <p:attrName>style.visibility</p:attrName>
                                        </p:attrNameLst>
                                      </p:cBhvr>
                                      <p:to>
                                        <p:strVal val="visible"/>
                                      </p:to>
                                    </p:set>
                                    <p:animEffect transition="in" filter="fade">
                                      <p:cBhvr>
                                        <p:cTn id="54" dur="500"/>
                                        <p:tgtEl>
                                          <p:spTgt spid="27"/>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33"/>
                                        </p:tgtEl>
                                        <p:attrNameLst>
                                          <p:attrName>style.visibility</p:attrName>
                                        </p:attrNameLst>
                                      </p:cBhvr>
                                      <p:to>
                                        <p:strVal val="visible"/>
                                      </p:to>
                                    </p:set>
                                    <p:animEffect transition="in" filter="fade">
                                      <p:cBhvr>
                                        <p:cTn id="57" dur="500"/>
                                        <p:tgtEl>
                                          <p:spTgt spid="33"/>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39"/>
                                        </p:tgtEl>
                                        <p:attrNameLst>
                                          <p:attrName>style.visibility</p:attrName>
                                        </p:attrNameLst>
                                      </p:cBhvr>
                                      <p:to>
                                        <p:strVal val="visible"/>
                                      </p:to>
                                    </p:set>
                                    <p:animEffect transition="in" filter="fade">
                                      <p:cBhvr>
                                        <p:cTn id="60" dur="500"/>
                                        <p:tgtEl>
                                          <p:spTgt spid="39"/>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40"/>
                                        </p:tgtEl>
                                        <p:attrNameLst>
                                          <p:attrName>style.visibility</p:attrName>
                                        </p:attrNameLst>
                                      </p:cBhvr>
                                      <p:to>
                                        <p:strVal val="visible"/>
                                      </p:to>
                                    </p:set>
                                    <p:animEffect transition="in" filter="fade">
                                      <p:cBhvr>
                                        <p:cTn id="63" dur="500"/>
                                        <p:tgtEl>
                                          <p:spTgt spid="40"/>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28"/>
                                        </p:tgtEl>
                                        <p:attrNameLst>
                                          <p:attrName>style.visibility</p:attrName>
                                        </p:attrNameLst>
                                      </p:cBhvr>
                                      <p:to>
                                        <p:strVal val="visible"/>
                                      </p:to>
                                    </p:set>
                                    <p:animEffect transition="in" filter="fade">
                                      <p:cBhvr>
                                        <p:cTn id="66" dur="500"/>
                                        <p:tgtEl>
                                          <p:spTgt spid="28"/>
                                        </p:tgtEl>
                                      </p:cBhvr>
                                    </p:animEffect>
                                  </p:childTnLst>
                                </p:cTn>
                              </p:par>
                            </p:childTnLst>
                          </p:cTn>
                        </p:par>
                        <p:par>
                          <p:cTn id="67" fill="hold">
                            <p:stCondLst>
                              <p:cond delay="500"/>
                            </p:stCondLst>
                            <p:childTnLst>
                              <p:par>
                                <p:cTn id="68" presetID="22" presetClass="entr" presetSubtype="8" fill="hold" grpId="0" nodeType="afterEffect">
                                  <p:stCondLst>
                                    <p:cond delay="0"/>
                                  </p:stCondLst>
                                  <p:childTnLst>
                                    <p:set>
                                      <p:cBhvr>
                                        <p:cTn id="69" dur="1" fill="hold">
                                          <p:stCondLst>
                                            <p:cond delay="0"/>
                                          </p:stCondLst>
                                        </p:cTn>
                                        <p:tgtEl>
                                          <p:spTgt spid="9"/>
                                        </p:tgtEl>
                                        <p:attrNameLst>
                                          <p:attrName>style.visibility</p:attrName>
                                        </p:attrNameLst>
                                      </p:cBhvr>
                                      <p:to>
                                        <p:strVal val="visible"/>
                                      </p:to>
                                    </p:set>
                                    <p:animEffect transition="in" filter="wipe(left)">
                                      <p:cBhvr>
                                        <p:cTn id="7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1" grpId="0" animBg="1"/>
      <p:bldP spid="32" grpId="0" animBg="1"/>
      <p:bldP spid="33" grpId="0" animBg="1"/>
      <p:bldP spid="34" grpId="0" animBg="1"/>
      <p:bldP spid="36" grpId="0" animBg="1"/>
      <p:bldP spid="37" grpId="0" animBg="1"/>
      <p:bldP spid="38" grpId="0" animBg="1"/>
      <p:bldP spid="39" grpId="0" animBg="1"/>
      <p:bldP spid="40" grpId="0" animBg="1"/>
      <p:bldP spid="28" grpId="0" animBg="1"/>
      <p:bldP spid="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直角三角形 13"/>
          <p:cNvSpPr/>
          <p:nvPr/>
        </p:nvSpPr>
        <p:spPr>
          <a:xfrm>
            <a:off x="2106487" y="-258792"/>
            <a:ext cx="5558816" cy="7115546"/>
          </a:xfrm>
          <a:prstGeom prst="rtTriangle">
            <a:avLst/>
          </a:prstGeom>
          <a:solidFill>
            <a:srgbClr val="ADDD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17252" y="1246"/>
            <a:ext cx="2198450" cy="6858000"/>
          </a:xfrm>
          <a:prstGeom prst="rect">
            <a:avLst/>
          </a:prstGeom>
          <a:solidFill>
            <a:srgbClr val="ADDD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8" name="直接连接符 17"/>
          <p:cNvCxnSpPr/>
          <p:nvPr/>
        </p:nvCxnSpPr>
        <p:spPr>
          <a:xfrm>
            <a:off x="724619" y="2518913"/>
            <a:ext cx="983411"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1009290" y="2664441"/>
            <a:ext cx="379561"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2329552" y="1055774"/>
            <a:ext cx="379561"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a:off x="9262724" y="1072408"/>
            <a:ext cx="669669"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9676792" y="934385"/>
            <a:ext cx="669669"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10724229" y="3775494"/>
            <a:ext cx="669669"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10882697" y="3901657"/>
            <a:ext cx="25560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a:off x="4885895" y="6230789"/>
            <a:ext cx="25560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30" name="椭圆 29"/>
          <p:cNvSpPr/>
          <p:nvPr/>
        </p:nvSpPr>
        <p:spPr>
          <a:xfrm>
            <a:off x="2750089" y="3901657"/>
            <a:ext cx="126521" cy="12652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p:cNvSpPr/>
          <p:nvPr/>
        </p:nvSpPr>
        <p:spPr>
          <a:xfrm>
            <a:off x="2750089" y="4169395"/>
            <a:ext cx="126521" cy="12652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p:nvPr/>
        </p:nvSpPr>
        <p:spPr>
          <a:xfrm>
            <a:off x="2747215" y="4477072"/>
            <a:ext cx="126521" cy="12652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p:cNvSpPr/>
          <p:nvPr/>
        </p:nvSpPr>
        <p:spPr>
          <a:xfrm>
            <a:off x="9676792" y="1913595"/>
            <a:ext cx="130646" cy="13064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p:nvPr/>
        </p:nvSpPr>
        <p:spPr>
          <a:xfrm>
            <a:off x="8890254" y="5868778"/>
            <a:ext cx="322170" cy="32217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p:cNvSpPr/>
          <p:nvPr/>
        </p:nvSpPr>
        <p:spPr>
          <a:xfrm>
            <a:off x="9378709" y="6099385"/>
            <a:ext cx="144853" cy="14485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p:nvPr/>
        </p:nvSpPr>
        <p:spPr>
          <a:xfrm>
            <a:off x="649748" y="963852"/>
            <a:ext cx="231787" cy="2317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p:cNvSpPr/>
          <p:nvPr/>
        </p:nvSpPr>
        <p:spPr>
          <a:xfrm>
            <a:off x="961988" y="740548"/>
            <a:ext cx="144853" cy="14485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p:nvPr/>
        </p:nvSpPr>
        <p:spPr>
          <a:xfrm>
            <a:off x="943131" y="5351811"/>
            <a:ext cx="231787" cy="2317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a:off x="8708565" y="840622"/>
            <a:ext cx="93758" cy="9375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11473132" y="4180858"/>
            <a:ext cx="156520" cy="1565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a:off x="9451135" y="3183087"/>
            <a:ext cx="144853" cy="14485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4326890" y="596265"/>
            <a:ext cx="3537585" cy="583565"/>
          </a:xfrm>
          <a:prstGeom prst="rect">
            <a:avLst/>
          </a:prstGeom>
          <a:noFill/>
        </p:spPr>
        <p:txBody>
          <a:bodyPr vert="horz" wrap="square" rtlCol="0">
            <a:spAutoFit/>
          </a:bodyPr>
          <a:p>
            <a:pPr algn="dist"/>
            <a:r>
              <a:rPr lang="zh-CN" altLang="en-US" sz="3200" dirty="0">
                <a:solidFill>
                  <a:schemeClr val="tx1">
                    <a:lumMod val="65000"/>
                    <a:lumOff val="35000"/>
                  </a:schemeClr>
                </a:solidFill>
                <a:latin typeface="字魂27号-布丁体" panose="00000500000000000000" pitchFamily="2" charset="-122"/>
                <a:ea typeface="字魂27号-布丁体" panose="00000500000000000000" pitchFamily="2" charset="-122"/>
              </a:rPr>
              <a:t>人脸对比</a:t>
            </a:r>
            <a:endParaRPr lang="zh-CN" altLang="en-US" sz="3200" dirty="0">
              <a:solidFill>
                <a:schemeClr val="tx1">
                  <a:lumMod val="65000"/>
                  <a:lumOff val="35000"/>
                </a:schemeClr>
              </a:solidFill>
              <a:latin typeface="字魂27号-布丁体" panose="00000500000000000000" pitchFamily="2" charset="-122"/>
              <a:ea typeface="字魂27号-布丁体" panose="00000500000000000000" pitchFamily="2" charset="-122"/>
            </a:endParaRPr>
          </a:p>
        </p:txBody>
      </p:sp>
      <p:pic>
        <p:nvPicPr>
          <p:cNvPr id="5" name="图片 4"/>
          <p:cNvPicPr>
            <a:picLocks noChangeAspect="1"/>
          </p:cNvPicPr>
          <p:nvPr/>
        </p:nvPicPr>
        <p:blipFill>
          <a:blip r:embed="rId1"/>
          <a:stretch>
            <a:fillRect/>
          </a:stretch>
        </p:blipFill>
        <p:spPr>
          <a:xfrm>
            <a:off x="-17145" y="1913890"/>
            <a:ext cx="6169660" cy="3263900"/>
          </a:xfrm>
          <a:prstGeom prst="rect">
            <a:avLst/>
          </a:prstGeom>
        </p:spPr>
      </p:pic>
      <p:pic>
        <p:nvPicPr>
          <p:cNvPr id="6" name="图片 5"/>
          <p:cNvPicPr>
            <a:picLocks noChangeAspect="1"/>
          </p:cNvPicPr>
          <p:nvPr/>
        </p:nvPicPr>
        <p:blipFill>
          <a:blip r:embed="rId2"/>
          <a:stretch>
            <a:fillRect/>
          </a:stretch>
        </p:blipFill>
        <p:spPr>
          <a:xfrm>
            <a:off x="6073140" y="1913890"/>
            <a:ext cx="6118860" cy="3267075"/>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20027">
        <p15:prstTrans prst="peelOff"/>
      </p:transition>
    </mc:Choice>
    <mc:Fallback>
      <p:transition spd="slow" advTm="20027">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1000"/>
                                        <p:tgtEl>
                                          <p:spTgt spid="30"/>
                                        </p:tgtEl>
                                      </p:cBhvr>
                                    </p:animEffect>
                                    <p:anim calcmode="lin" valueType="num">
                                      <p:cBhvr>
                                        <p:cTn id="8" dur="1000" fill="hold"/>
                                        <p:tgtEl>
                                          <p:spTgt spid="30"/>
                                        </p:tgtEl>
                                        <p:attrNameLst>
                                          <p:attrName>ppt_x</p:attrName>
                                        </p:attrNameLst>
                                      </p:cBhvr>
                                      <p:tavLst>
                                        <p:tav tm="0">
                                          <p:val>
                                            <p:strVal val="#ppt_x"/>
                                          </p:val>
                                        </p:tav>
                                        <p:tav tm="100000">
                                          <p:val>
                                            <p:strVal val="#ppt_x"/>
                                          </p:val>
                                        </p:tav>
                                      </p:tavLst>
                                    </p:anim>
                                    <p:anim calcmode="lin" valueType="num">
                                      <p:cBhvr>
                                        <p:cTn id="9" dur="1000" fill="hold"/>
                                        <p:tgtEl>
                                          <p:spTgt spid="30"/>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fade">
                                      <p:cBhvr>
                                        <p:cTn id="12" dur="1000"/>
                                        <p:tgtEl>
                                          <p:spTgt spid="31"/>
                                        </p:tgtEl>
                                      </p:cBhvr>
                                    </p:animEffect>
                                    <p:anim calcmode="lin" valueType="num">
                                      <p:cBhvr>
                                        <p:cTn id="13" dur="1000" fill="hold"/>
                                        <p:tgtEl>
                                          <p:spTgt spid="31"/>
                                        </p:tgtEl>
                                        <p:attrNameLst>
                                          <p:attrName>ppt_x</p:attrName>
                                        </p:attrNameLst>
                                      </p:cBhvr>
                                      <p:tavLst>
                                        <p:tav tm="0">
                                          <p:val>
                                            <p:strVal val="#ppt_x"/>
                                          </p:val>
                                        </p:tav>
                                        <p:tav tm="100000">
                                          <p:val>
                                            <p:strVal val="#ppt_x"/>
                                          </p:val>
                                        </p:tav>
                                      </p:tavLst>
                                    </p:anim>
                                    <p:anim calcmode="lin" valueType="num">
                                      <p:cBhvr>
                                        <p:cTn id="14" dur="1000" fill="hold"/>
                                        <p:tgtEl>
                                          <p:spTgt spid="31"/>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32"/>
                                        </p:tgtEl>
                                        <p:attrNameLst>
                                          <p:attrName>style.visibility</p:attrName>
                                        </p:attrNameLst>
                                      </p:cBhvr>
                                      <p:to>
                                        <p:strVal val="visible"/>
                                      </p:to>
                                    </p:set>
                                    <p:animEffect transition="in" filter="fade">
                                      <p:cBhvr>
                                        <p:cTn id="17" dur="1000"/>
                                        <p:tgtEl>
                                          <p:spTgt spid="32"/>
                                        </p:tgtEl>
                                      </p:cBhvr>
                                    </p:animEffect>
                                    <p:anim calcmode="lin" valueType="num">
                                      <p:cBhvr>
                                        <p:cTn id="18" dur="1000" fill="hold"/>
                                        <p:tgtEl>
                                          <p:spTgt spid="32"/>
                                        </p:tgtEl>
                                        <p:attrNameLst>
                                          <p:attrName>ppt_x</p:attrName>
                                        </p:attrNameLst>
                                      </p:cBhvr>
                                      <p:tavLst>
                                        <p:tav tm="0">
                                          <p:val>
                                            <p:strVal val="#ppt_x"/>
                                          </p:val>
                                        </p:tav>
                                        <p:tav tm="100000">
                                          <p:val>
                                            <p:strVal val="#ppt_x"/>
                                          </p:val>
                                        </p:tav>
                                      </p:tavLst>
                                    </p:anim>
                                    <p:anim calcmode="lin" valueType="num">
                                      <p:cBhvr>
                                        <p:cTn id="19" dur="1000" fill="hold"/>
                                        <p:tgtEl>
                                          <p:spTgt spid="32"/>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fade">
                                      <p:cBhvr>
                                        <p:cTn id="24" dur="500"/>
                                        <p:tgtEl>
                                          <p:spTgt spid="18"/>
                                        </p:tgtEl>
                                      </p:cBhvr>
                                    </p:animEffect>
                                  </p:childTnLst>
                                </p:cTn>
                              </p:par>
                              <p:par>
                                <p:cTn id="25" presetID="10" presetClass="entr" presetSubtype="0" fill="hold" nodeType="with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fade">
                                      <p:cBhvr>
                                        <p:cTn id="27" dur="500"/>
                                        <p:tgtEl>
                                          <p:spTgt spid="20"/>
                                        </p:tgtEl>
                                      </p:cBhvr>
                                    </p:animEffect>
                                  </p:childTnLst>
                                </p:cTn>
                              </p:par>
                              <p:par>
                                <p:cTn id="28" presetID="10" presetClass="entr" presetSubtype="0" fill="hold" nodeType="withEffect">
                                  <p:stCondLst>
                                    <p:cond delay="0"/>
                                  </p:stCondLst>
                                  <p:childTnLst>
                                    <p:set>
                                      <p:cBhvr>
                                        <p:cTn id="29" dur="1" fill="hold">
                                          <p:stCondLst>
                                            <p:cond delay="0"/>
                                          </p:stCondLst>
                                        </p:cTn>
                                        <p:tgtEl>
                                          <p:spTgt spid="22"/>
                                        </p:tgtEl>
                                        <p:attrNameLst>
                                          <p:attrName>style.visibility</p:attrName>
                                        </p:attrNameLst>
                                      </p:cBhvr>
                                      <p:to>
                                        <p:strVal val="visible"/>
                                      </p:to>
                                    </p:set>
                                    <p:animEffect transition="in" filter="fade">
                                      <p:cBhvr>
                                        <p:cTn id="30" dur="500"/>
                                        <p:tgtEl>
                                          <p:spTgt spid="22"/>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6"/>
                                        </p:tgtEl>
                                        <p:attrNameLst>
                                          <p:attrName>style.visibility</p:attrName>
                                        </p:attrNameLst>
                                      </p:cBhvr>
                                      <p:to>
                                        <p:strVal val="visible"/>
                                      </p:to>
                                    </p:set>
                                    <p:animEffect transition="in" filter="fade">
                                      <p:cBhvr>
                                        <p:cTn id="33" dur="500"/>
                                        <p:tgtEl>
                                          <p:spTgt spid="36"/>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7"/>
                                        </p:tgtEl>
                                        <p:attrNameLst>
                                          <p:attrName>style.visibility</p:attrName>
                                        </p:attrNameLst>
                                      </p:cBhvr>
                                      <p:to>
                                        <p:strVal val="visible"/>
                                      </p:to>
                                    </p:set>
                                    <p:animEffect transition="in" filter="fade">
                                      <p:cBhvr>
                                        <p:cTn id="36" dur="500"/>
                                        <p:tgtEl>
                                          <p:spTgt spid="37"/>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8"/>
                                        </p:tgtEl>
                                        <p:attrNameLst>
                                          <p:attrName>style.visibility</p:attrName>
                                        </p:attrNameLst>
                                      </p:cBhvr>
                                      <p:to>
                                        <p:strVal val="visible"/>
                                      </p:to>
                                    </p:set>
                                    <p:animEffect transition="in" filter="fade">
                                      <p:cBhvr>
                                        <p:cTn id="39" dur="500"/>
                                        <p:tgtEl>
                                          <p:spTgt spid="38"/>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34"/>
                                        </p:tgtEl>
                                        <p:attrNameLst>
                                          <p:attrName>style.visibility</p:attrName>
                                        </p:attrNameLst>
                                      </p:cBhvr>
                                      <p:to>
                                        <p:strVal val="visible"/>
                                      </p:to>
                                    </p:set>
                                    <p:animEffect transition="in" filter="fade">
                                      <p:cBhvr>
                                        <p:cTn id="42" dur="500"/>
                                        <p:tgtEl>
                                          <p:spTgt spid="34"/>
                                        </p:tgtEl>
                                      </p:cBhvr>
                                    </p:animEffect>
                                  </p:childTnLst>
                                </p:cTn>
                              </p:par>
                              <p:par>
                                <p:cTn id="43" presetID="10" presetClass="entr" presetSubtype="0" fill="hold" nodeType="withEffect">
                                  <p:stCondLst>
                                    <p:cond delay="0"/>
                                  </p:stCondLst>
                                  <p:childTnLst>
                                    <p:set>
                                      <p:cBhvr>
                                        <p:cTn id="44" dur="1" fill="hold">
                                          <p:stCondLst>
                                            <p:cond delay="0"/>
                                          </p:stCondLst>
                                        </p:cTn>
                                        <p:tgtEl>
                                          <p:spTgt spid="23"/>
                                        </p:tgtEl>
                                        <p:attrNameLst>
                                          <p:attrName>style.visibility</p:attrName>
                                        </p:attrNameLst>
                                      </p:cBhvr>
                                      <p:to>
                                        <p:strVal val="visible"/>
                                      </p:to>
                                    </p:set>
                                    <p:animEffect transition="in" filter="fade">
                                      <p:cBhvr>
                                        <p:cTn id="45" dur="500"/>
                                        <p:tgtEl>
                                          <p:spTgt spid="23"/>
                                        </p:tgtEl>
                                      </p:cBhvr>
                                    </p:animEffect>
                                  </p:childTnLst>
                                </p:cTn>
                              </p:par>
                              <p:par>
                                <p:cTn id="46" presetID="10" presetClass="entr" presetSubtype="0" fill="hold" nodeType="withEffect">
                                  <p:stCondLst>
                                    <p:cond delay="0"/>
                                  </p:stCondLst>
                                  <p:childTnLst>
                                    <p:set>
                                      <p:cBhvr>
                                        <p:cTn id="47" dur="1" fill="hold">
                                          <p:stCondLst>
                                            <p:cond delay="0"/>
                                          </p:stCondLst>
                                        </p:cTn>
                                        <p:tgtEl>
                                          <p:spTgt spid="25"/>
                                        </p:tgtEl>
                                        <p:attrNameLst>
                                          <p:attrName>style.visibility</p:attrName>
                                        </p:attrNameLst>
                                      </p:cBhvr>
                                      <p:to>
                                        <p:strVal val="visible"/>
                                      </p:to>
                                    </p:set>
                                    <p:animEffect transition="in" filter="fade">
                                      <p:cBhvr>
                                        <p:cTn id="48" dur="500"/>
                                        <p:tgtEl>
                                          <p:spTgt spid="25"/>
                                        </p:tgtEl>
                                      </p:cBhvr>
                                    </p:animEffect>
                                  </p:childTnLst>
                                </p:cTn>
                              </p:par>
                              <p:par>
                                <p:cTn id="49" presetID="10" presetClass="entr" presetSubtype="0" fill="hold" nodeType="withEffect">
                                  <p:stCondLst>
                                    <p:cond delay="0"/>
                                  </p:stCondLst>
                                  <p:childTnLst>
                                    <p:set>
                                      <p:cBhvr>
                                        <p:cTn id="50" dur="1" fill="hold">
                                          <p:stCondLst>
                                            <p:cond delay="0"/>
                                          </p:stCondLst>
                                        </p:cTn>
                                        <p:tgtEl>
                                          <p:spTgt spid="26"/>
                                        </p:tgtEl>
                                        <p:attrNameLst>
                                          <p:attrName>style.visibility</p:attrName>
                                        </p:attrNameLst>
                                      </p:cBhvr>
                                      <p:to>
                                        <p:strVal val="visible"/>
                                      </p:to>
                                    </p:set>
                                    <p:animEffect transition="in" filter="fade">
                                      <p:cBhvr>
                                        <p:cTn id="51" dur="500"/>
                                        <p:tgtEl>
                                          <p:spTgt spid="26"/>
                                        </p:tgtEl>
                                      </p:cBhvr>
                                    </p:animEffect>
                                  </p:childTnLst>
                                </p:cTn>
                              </p:par>
                              <p:par>
                                <p:cTn id="52" presetID="10" presetClass="entr" presetSubtype="0" fill="hold" nodeType="withEffect">
                                  <p:stCondLst>
                                    <p:cond delay="0"/>
                                  </p:stCondLst>
                                  <p:childTnLst>
                                    <p:set>
                                      <p:cBhvr>
                                        <p:cTn id="53" dur="1" fill="hold">
                                          <p:stCondLst>
                                            <p:cond delay="0"/>
                                          </p:stCondLst>
                                        </p:cTn>
                                        <p:tgtEl>
                                          <p:spTgt spid="27"/>
                                        </p:tgtEl>
                                        <p:attrNameLst>
                                          <p:attrName>style.visibility</p:attrName>
                                        </p:attrNameLst>
                                      </p:cBhvr>
                                      <p:to>
                                        <p:strVal val="visible"/>
                                      </p:to>
                                    </p:set>
                                    <p:animEffect transition="in" filter="fade">
                                      <p:cBhvr>
                                        <p:cTn id="54" dur="500"/>
                                        <p:tgtEl>
                                          <p:spTgt spid="27"/>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33"/>
                                        </p:tgtEl>
                                        <p:attrNameLst>
                                          <p:attrName>style.visibility</p:attrName>
                                        </p:attrNameLst>
                                      </p:cBhvr>
                                      <p:to>
                                        <p:strVal val="visible"/>
                                      </p:to>
                                    </p:set>
                                    <p:animEffect transition="in" filter="fade">
                                      <p:cBhvr>
                                        <p:cTn id="57" dur="500"/>
                                        <p:tgtEl>
                                          <p:spTgt spid="33"/>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39"/>
                                        </p:tgtEl>
                                        <p:attrNameLst>
                                          <p:attrName>style.visibility</p:attrName>
                                        </p:attrNameLst>
                                      </p:cBhvr>
                                      <p:to>
                                        <p:strVal val="visible"/>
                                      </p:to>
                                    </p:set>
                                    <p:animEffect transition="in" filter="fade">
                                      <p:cBhvr>
                                        <p:cTn id="60" dur="500"/>
                                        <p:tgtEl>
                                          <p:spTgt spid="39"/>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40"/>
                                        </p:tgtEl>
                                        <p:attrNameLst>
                                          <p:attrName>style.visibility</p:attrName>
                                        </p:attrNameLst>
                                      </p:cBhvr>
                                      <p:to>
                                        <p:strVal val="visible"/>
                                      </p:to>
                                    </p:set>
                                    <p:animEffect transition="in" filter="fade">
                                      <p:cBhvr>
                                        <p:cTn id="63" dur="500"/>
                                        <p:tgtEl>
                                          <p:spTgt spid="40"/>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28"/>
                                        </p:tgtEl>
                                        <p:attrNameLst>
                                          <p:attrName>style.visibility</p:attrName>
                                        </p:attrNameLst>
                                      </p:cBhvr>
                                      <p:to>
                                        <p:strVal val="visible"/>
                                      </p:to>
                                    </p:set>
                                    <p:animEffect transition="in" filter="fade">
                                      <p:cBhvr>
                                        <p:cTn id="66" dur="500"/>
                                        <p:tgtEl>
                                          <p:spTgt spid="28"/>
                                        </p:tgtEl>
                                      </p:cBhvr>
                                    </p:animEffect>
                                  </p:childTnLst>
                                </p:cTn>
                              </p:par>
                            </p:childTnLst>
                          </p:cTn>
                        </p:par>
                        <p:par>
                          <p:cTn id="67" fill="hold">
                            <p:stCondLst>
                              <p:cond delay="500"/>
                            </p:stCondLst>
                            <p:childTnLst>
                              <p:par>
                                <p:cTn id="68" presetID="22" presetClass="entr" presetSubtype="8" fill="hold" grpId="0" nodeType="afterEffect">
                                  <p:stCondLst>
                                    <p:cond delay="0"/>
                                  </p:stCondLst>
                                  <p:childTnLst>
                                    <p:set>
                                      <p:cBhvr>
                                        <p:cTn id="69" dur="1" fill="hold">
                                          <p:stCondLst>
                                            <p:cond delay="0"/>
                                          </p:stCondLst>
                                        </p:cTn>
                                        <p:tgtEl>
                                          <p:spTgt spid="9"/>
                                        </p:tgtEl>
                                        <p:attrNameLst>
                                          <p:attrName>style.visibility</p:attrName>
                                        </p:attrNameLst>
                                      </p:cBhvr>
                                      <p:to>
                                        <p:strVal val="visible"/>
                                      </p:to>
                                    </p:set>
                                    <p:animEffect transition="in" filter="wipe(left)">
                                      <p:cBhvr>
                                        <p:cTn id="7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bldLvl="0" animBg="1"/>
      <p:bldP spid="31" grpId="0" bldLvl="0" animBg="1"/>
      <p:bldP spid="32" grpId="0" bldLvl="0" animBg="1"/>
      <p:bldP spid="33" grpId="0" bldLvl="0" animBg="1"/>
      <p:bldP spid="34" grpId="0" bldLvl="0" animBg="1"/>
      <p:bldP spid="36" grpId="0" bldLvl="0" animBg="1"/>
      <p:bldP spid="37" grpId="0" bldLvl="0" animBg="1"/>
      <p:bldP spid="38" grpId="0" bldLvl="0" animBg="1"/>
      <p:bldP spid="39" grpId="0" bldLvl="0" animBg="1"/>
      <p:bldP spid="40" grpId="0" bldLvl="0" animBg="1"/>
      <p:bldP spid="28" grpId="0" bldLvl="0" animBg="1"/>
      <p:bldP spid="9" grpId="0"/>
    </p:bldLst>
  </p:timing>
</p:sld>
</file>

<file path=ppt/tags/tag1.xml><?xml version="1.0" encoding="utf-8"?>
<p:tagLst xmlns:p="http://schemas.openxmlformats.org/presentationml/2006/main">
  <p:tag name="KSO_WM_UNIT_TABLE_BEAUTIFY" val="smartTable{bf0f1c35-3bac-428f-9b2a-143d30586983}"/>
</p:tagLst>
</file>

<file path=ppt/tags/tag2.xml><?xml version="1.0" encoding="utf-8"?>
<p:tagLst xmlns:p="http://schemas.openxmlformats.org/presentationml/2006/main">
  <p:tag name="ISPRING_PRESENTATION_TITLE" val="家长会"/>
</p:tagLst>
</file>

<file path=ppt/theme/theme1.xml><?xml version="1.0" encoding="utf-8"?>
<a:theme xmlns:a="http://schemas.openxmlformats.org/drawingml/2006/main" name="第一PPT，www.1ppt.com">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第一PPT，www.1ppt.com">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1147</Words>
  <Application>WPS 演示</Application>
  <PresentationFormat>自定义</PresentationFormat>
  <Paragraphs>126</Paragraphs>
  <Slides>20</Slides>
  <Notes>25</Notes>
  <HiddenSlides>0</HiddenSlides>
  <MMClips>0</MMClips>
  <ScaleCrop>false</ScaleCrop>
  <HeadingPairs>
    <vt:vector size="6" baseType="variant">
      <vt:variant>
        <vt:lpstr>已用的字体</vt:lpstr>
      </vt:variant>
      <vt:variant>
        <vt:i4>14</vt:i4>
      </vt:variant>
      <vt:variant>
        <vt:lpstr>主题</vt:lpstr>
      </vt:variant>
      <vt:variant>
        <vt:i4>2</vt:i4>
      </vt:variant>
      <vt:variant>
        <vt:lpstr>幻灯片标题</vt:lpstr>
      </vt:variant>
      <vt:variant>
        <vt:i4>20</vt:i4>
      </vt:variant>
    </vt:vector>
  </HeadingPairs>
  <TitlesOfParts>
    <vt:vector size="36" baseType="lpstr">
      <vt:lpstr>Arial</vt:lpstr>
      <vt:lpstr>宋体</vt:lpstr>
      <vt:lpstr>Wingdings</vt:lpstr>
      <vt:lpstr>Calibri</vt:lpstr>
      <vt:lpstr>方正姚体</vt:lpstr>
      <vt:lpstr>字魂58号-创中黑</vt:lpstr>
      <vt:lpstr>黑体</vt:lpstr>
      <vt:lpstr>Agency FB</vt:lpstr>
      <vt:lpstr>字魂27号-布丁体</vt:lpstr>
      <vt:lpstr>等线</vt:lpstr>
      <vt:lpstr>微软雅黑</vt:lpstr>
      <vt:lpstr>Arial Unicode MS</vt:lpstr>
      <vt:lpstr>等线 Light</vt:lpstr>
      <vt:lpstr>字魂59号-创粗黑</vt:lpstr>
      <vt:lpstr>第一PPT，www.1ppt.com</vt:lpstr>
      <vt:lpstr>1_第一PPT，www.1ppt.com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第一PPT，www.1ppt.com</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蓝粉清新</dc:title>
  <dc:creator>第一PPT</dc:creator>
  <cp:keywords>www.1ppt.com</cp:keywords>
  <dc:description>www.1ppt.com</dc:description>
  <cp:lastModifiedBy>柯根</cp:lastModifiedBy>
  <cp:revision>120</cp:revision>
  <dcterms:created xsi:type="dcterms:W3CDTF">2019-07-04T08:14:00Z</dcterms:created>
  <dcterms:modified xsi:type="dcterms:W3CDTF">2020-01-09T13:22:38Z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2052-11.1.0.9339</vt:lpwstr>
  </property>
</Properties>
</file>